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4"/>
    <p:sldMasterId id="2147484009" r:id="rId5"/>
  </p:sldMasterIdLst>
  <p:notesMasterIdLst>
    <p:notesMasterId r:id="rId16"/>
  </p:notesMasterIdLst>
  <p:sldIdLst>
    <p:sldId id="459" r:id="rId6"/>
    <p:sldId id="470" r:id="rId7"/>
    <p:sldId id="408" r:id="rId8"/>
    <p:sldId id="464" r:id="rId9"/>
    <p:sldId id="468" r:id="rId10"/>
    <p:sldId id="474" r:id="rId11"/>
    <p:sldId id="473" r:id="rId12"/>
    <p:sldId id="467" r:id="rId13"/>
    <p:sldId id="472"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8E"/>
    <a:srgbClr val="92D050"/>
    <a:srgbClr val="DC0000"/>
    <a:srgbClr val="EEB800"/>
    <a:srgbClr val="00B0F0"/>
    <a:srgbClr val="D9D9D9"/>
    <a:srgbClr val="B7B7B7"/>
    <a:srgbClr val="FBFBFB"/>
    <a:srgbClr val="4472C4"/>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F7A7C-87D5-4D94-A9C4-8C83249D9692}" v="32" dt="2025-08-06T14:43:09.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US, Kerri (NHS BRISTOL, NORTH SOMERSET AND SOUTH GLOUCESTERSHIRE ICB - 15C)" userId="S::kerri.magnus2@nhs.net::18fe181a-d8ed-4778-898c-3f06e3a996c1" providerId="AD" clId="Web-{C72F7A7C-87D5-4D94-A9C4-8C83249D9692}"/>
    <pc:docChg chg="modSld">
      <pc:chgData name="MAGNUS, Kerri (NHS BRISTOL, NORTH SOMERSET AND SOUTH GLOUCESTERSHIRE ICB - 15C)" userId="S::kerri.magnus2@nhs.net::18fe181a-d8ed-4778-898c-3f06e3a996c1" providerId="AD" clId="Web-{C72F7A7C-87D5-4D94-A9C4-8C83249D9692}" dt="2025-08-06T14:43:09.681" v="16" actId="20577"/>
      <pc:docMkLst>
        <pc:docMk/>
      </pc:docMkLst>
      <pc:sldChg chg="modSp">
        <pc:chgData name="MAGNUS, Kerri (NHS BRISTOL, NORTH SOMERSET AND SOUTH GLOUCESTERSHIRE ICB - 15C)" userId="S::kerri.magnus2@nhs.net::18fe181a-d8ed-4778-898c-3f06e3a996c1" providerId="AD" clId="Web-{C72F7A7C-87D5-4D94-A9C4-8C83249D9692}" dt="2025-08-06T14:43:09.681" v="16" actId="20577"/>
        <pc:sldMkLst>
          <pc:docMk/>
          <pc:sldMk cId="4050710610" sldId="470"/>
        </pc:sldMkLst>
        <pc:spChg chg="mod">
          <ac:chgData name="MAGNUS, Kerri (NHS BRISTOL, NORTH SOMERSET AND SOUTH GLOUCESTERSHIRE ICB - 15C)" userId="S::kerri.magnus2@nhs.net::18fe181a-d8ed-4778-898c-3f06e3a996c1" providerId="AD" clId="Web-{C72F7A7C-87D5-4D94-A9C4-8C83249D9692}" dt="2025-08-06T14:43:09.681" v="16" actId="20577"/>
          <ac:spMkLst>
            <pc:docMk/>
            <pc:sldMk cId="4050710610" sldId="470"/>
            <ac:spMk id="3" creationId="{A2765879-37C6-6C60-83AC-0FB8E4966EE8}"/>
          </ac:spMkLst>
        </pc:spChg>
      </pc:sldChg>
    </pc:docChg>
  </pc:docChgLst>
  <pc:docChgLst>
    <pc:chgData name="Jason Ball" userId="b520e5eb9df923d8" providerId="LiveId" clId="{11E96ED9-13B8-4277-BEC8-45B33A0252C3}"/>
    <pc:docChg chg="undo custSel addSld delSld modSld sldOrd delMainMaster">
      <pc:chgData name="Jason Ball" userId="b520e5eb9df923d8" providerId="LiveId" clId="{11E96ED9-13B8-4277-BEC8-45B33A0252C3}" dt="2023-06-20T16:25:27.979" v="1956" actId="47"/>
      <pc:docMkLst>
        <pc:docMk/>
      </pc:docMkLst>
      <pc:sldChg chg="del">
        <pc:chgData name="Jason Ball" userId="b520e5eb9df923d8" providerId="LiveId" clId="{11E96ED9-13B8-4277-BEC8-45B33A0252C3}" dt="2023-06-20T16:25:27.979" v="1956" actId="47"/>
        <pc:sldMkLst>
          <pc:docMk/>
          <pc:sldMk cId="4239487823" sldId="354"/>
        </pc:sldMkLst>
      </pc:sldChg>
      <pc:sldChg chg="del">
        <pc:chgData name="Jason Ball" userId="b520e5eb9df923d8" providerId="LiveId" clId="{11E96ED9-13B8-4277-BEC8-45B33A0252C3}" dt="2023-06-20T16:25:27.979" v="1956" actId="47"/>
        <pc:sldMkLst>
          <pc:docMk/>
          <pc:sldMk cId="1855607254" sldId="358"/>
        </pc:sldMkLst>
      </pc:sldChg>
      <pc:sldChg chg="del">
        <pc:chgData name="Jason Ball" userId="b520e5eb9df923d8" providerId="LiveId" clId="{11E96ED9-13B8-4277-BEC8-45B33A0252C3}" dt="2023-06-20T16:25:27.979" v="1956" actId="47"/>
        <pc:sldMkLst>
          <pc:docMk/>
          <pc:sldMk cId="2904592775" sldId="359"/>
        </pc:sldMkLst>
      </pc:sldChg>
      <pc:sldChg chg="del">
        <pc:chgData name="Jason Ball" userId="b520e5eb9df923d8" providerId="LiveId" clId="{11E96ED9-13B8-4277-BEC8-45B33A0252C3}" dt="2023-06-20T16:25:27.979" v="1956" actId="47"/>
        <pc:sldMkLst>
          <pc:docMk/>
          <pc:sldMk cId="2079135658" sldId="371"/>
        </pc:sldMkLst>
      </pc:sldChg>
      <pc:sldChg chg="del">
        <pc:chgData name="Jason Ball" userId="b520e5eb9df923d8" providerId="LiveId" clId="{11E96ED9-13B8-4277-BEC8-45B33A0252C3}" dt="2023-06-20T16:25:27.979" v="1956" actId="47"/>
        <pc:sldMkLst>
          <pc:docMk/>
          <pc:sldMk cId="635667439" sldId="372"/>
        </pc:sldMkLst>
      </pc:sldChg>
      <pc:sldChg chg="del">
        <pc:chgData name="Jason Ball" userId="b520e5eb9df923d8" providerId="LiveId" clId="{11E96ED9-13B8-4277-BEC8-45B33A0252C3}" dt="2023-06-20T16:25:27.979" v="1956" actId="47"/>
        <pc:sldMkLst>
          <pc:docMk/>
          <pc:sldMk cId="959040137" sldId="373"/>
        </pc:sldMkLst>
      </pc:sldChg>
      <pc:sldChg chg="del">
        <pc:chgData name="Jason Ball" userId="b520e5eb9df923d8" providerId="LiveId" clId="{11E96ED9-13B8-4277-BEC8-45B33A0252C3}" dt="2023-06-20T16:25:27.979" v="1956" actId="47"/>
        <pc:sldMkLst>
          <pc:docMk/>
          <pc:sldMk cId="3767347272" sldId="407"/>
        </pc:sldMkLst>
      </pc:sldChg>
      <pc:sldChg chg="del">
        <pc:chgData name="Jason Ball" userId="b520e5eb9df923d8" providerId="LiveId" clId="{11E96ED9-13B8-4277-BEC8-45B33A0252C3}" dt="2023-06-20T15:07:49.167" v="1954" actId="47"/>
        <pc:sldMkLst>
          <pc:docMk/>
          <pc:sldMk cId="724559547" sldId="409"/>
        </pc:sldMkLst>
      </pc:sldChg>
      <pc:sldChg chg="del">
        <pc:chgData name="Jason Ball" userId="b520e5eb9df923d8" providerId="LiveId" clId="{11E96ED9-13B8-4277-BEC8-45B33A0252C3}" dt="2023-06-20T16:25:27.979" v="1956" actId="47"/>
        <pc:sldMkLst>
          <pc:docMk/>
          <pc:sldMk cId="3200104762" sldId="425"/>
        </pc:sldMkLst>
      </pc:sldChg>
      <pc:sldChg chg="del">
        <pc:chgData name="Jason Ball" userId="b520e5eb9df923d8" providerId="LiveId" clId="{11E96ED9-13B8-4277-BEC8-45B33A0252C3}" dt="2023-06-20T16:25:27.979" v="1956" actId="47"/>
        <pc:sldMkLst>
          <pc:docMk/>
          <pc:sldMk cId="941197705" sldId="426"/>
        </pc:sldMkLst>
      </pc:sldChg>
      <pc:sldChg chg="del">
        <pc:chgData name="Jason Ball" userId="b520e5eb9df923d8" providerId="LiveId" clId="{11E96ED9-13B8-4277-BEC8-45B33A0252C3}" dt="2023-06-20T16:25:27.979" v="1956" actId="47"/>
        <pc:sldMkLst>
          <pc:docMk/>
          <pc:sldMk cId="24608720" sldId="427"/>
        </pc:sldMkLst>
      </pc:sldChg>
      <pc:sldChg chg="del">
        <pc:chgData name="Jason Ball" userId="b520e5eb9df923d8" providerId="LiveId" clId="{11E96ED9-13B8-4277-BEC8-45B33A0252C3}" dt="2023-06-20T16:25:27.979" v="1956" actId="47"/>
        <pc:sldMkLst>
          <pc:docMk/>
          <pc:sldMk cId="3579955612" sldId="428"/>
        </pc:sldMkLst>
      </pc:sldChg>
      <pc:sldChg chg="del">
        <pc:chgData name="Jason Ball" userId="b520e5eb9df923d8" providerId="LiveId" clId="{11E96ED9-13B8-4277-BEC8-45B33A0252C3}" dt="2023-06-20T16:25:27.979" v="1956" actId="47"/>
        <pc:sldMkLst>
          <pc:docMk/>
          <pc:sldMk cId="2749777500" sldId="432"/>
        </pc:sldMkLst>
      </pc:sldChg>
      <pc:sldChg chg="del">
        <pc:chgData name="Jason Ball" userId="b520e5eb9df923d8" providerId="LiveId" clId="{11E96ED9-13B8-4277-BEC8-45B33A0252C3}" dt="2023-06-20T16:25:27.979" v="1956" actId="47"/>
        <pc:sldMkLst>
          <pc:docMk/>
          <pc:sldMk cId="1567206740" sldId="433"/>
        </pc:sldMkLst>
      </pc:sldChg>
      <pc:sldChg chg="del">
        <pc:chgData name="Jason Ball" userId="b520e5eb9df923d8" providerId="LiveId" clId="{11E96ED9-13B8-4277-BEC8-45B33A0252C3}" dt="2023-06-20T16:25:27.979" v="1956" actId="47"/>
        <pc:sldMkLst>
          <pc:docMk/>
          <pc:sldMk cId="672445619" sldId="434"/>
        </pc:sldMkLst>
      </pc:sldChg>
      <pc:sldChg chg="del">
        <pc:chgData name="Jason Ball" userId="b520e5eb9df923d8" providerId="LiveId" clId="{11E96ED9-13B8-4277-BEC8-45B33A0252C3}" dt="2023-06-20T16:25:27.979" v="1956" actId="47"/>
        <pc:sldMkLst>
          <pc:docMk/>
          <pc:sldMk cId="1494448392" sldId="437"/>
        </pc:sldMkLst>
      </pc:sldChg>
      <pc:sldChg chg="del">
        <pc:chgData name="Jason Ball" userId="b520e5eb9df923d8" providerId="LiveId" clId="{11E96ED9-13B8-4277-BEC8-45B33A0252C3}" dt="2023-06-20T16:25:27.979" v="1956" actId="47"/>
        <pc:sldMkLst>
          <pc:docMk/>
          <pc:sldMk cId="1566788689" sldId="441"/>
        </pc:sldMkLst>
      </pc:sldChg>
      <pc:sldChg chg="del">
        <pc:chgData name="Jason Ball" userId="b520e5eb9df923d8" providerId="LiveId" clId="{11E96ED9-13B8-4277-BEC8-45B33A0252C3}" dt="2023-06-20T16:25:27.979" v="1956" actId="47"/>
        <pc:sldMkLst>
          <pc:docMk/>
          <pc:sldMk cId="3032896714" sldId="442"/>
        </pc:sldMkLst>
      </pc:sldChg>
      <pc:sldChg chg="del">
        <pc:chgData name="Jason Ball" userId="b520e5eb9df923d8" providerId="LiveId" clId="{11E96ED9-13B8-4277-BEC8-45B33A0252C3}" dt="2023-06-20T16:25:27.979" v="1956" actId="47"/>
        <pc:sldMkLst>
          <pc:docMk/>
          <pc:sldMk cId="1413324996" sldId="443"/>
        </pc:sldMkLst>
      </pc:sldChg>
      <pc:sldChg chg="del">
        <pc:chgData name="Jason Ball" userId="b520e5eb9df923d8" providerId="LiveId" clId="{11E96ED9-13B8-4277-BEC8-45B33A0252C3}" dt="2023-06-20T16:25:27.979" v="1956" actId="47"/>
        <pc:sldMkLst>
          <pc:docMk/>
          <pc:sldMk cId="2902977039" sldId="444"/>
        </pc:sldMkLst>
      </pc:sldChg>
      <pc:sldChg chg="del">
        <pc:chgData name="Jason Ball" userId="b520e5eb9df923d8" providerId="LiveId" clId="{11E96ED9-13B8-4277-BEC8-45B33A0252C3}" dt="2023-06-20T16:25:27.979" v="1956" actId="47"/>
        <pc:sldMkLst>
          <pc:docMk/>
          <pc:sldMk cId="124928194" sldId="445"/>
        </pc:sldMkLst>
      </pc:sldChg>
      <pc:sldChg chg="del">
        <pc:chgData name="Jason Ball" userId="b520e5eb9df923d8" providerId="LiveId" clId="{11E96ED9-13B8-4277-BEC8-45B33A0252C3}" dt="2023-06-20T16:25:27.979" v="1956" actId="47"/>
        <pc:sldMkLst>
          <pc:docMk/>
          <pc:sldMk cId="2873894328" sldId="448"/>
        </pc:sldMkLst>
      </pc:sldChg>
      <pc:sldChg chg="del">
        <pc:chgData name="Jason Ball" userId="b520e5eb9df923d8" providerId="LiveId" clId="{11E96ED9-13B8-4277-BEC8-45B33A0252C3}" dt="2023-06-20T16:25:27.979" v="1956" actId="47"/>
        <pc:sldMkLst>
          <pc:docMk/>
          <pc:sldMk cId="1062670615" sldId="450"/>
        </pc:sldMkLst>
      </pc:sldChg>
      <pc:sldChg chg="del">
        <pc:chgData name="Jason Ball" userId="b520e5eb9df923d8" providerId="LiveId" clId="{11E96ED9-13B8-4277-BEC8-45B33A0252C3}" dt="2023-06-20T16:25:27.979" v="1956" actId="47"/>
        <pc:sldMkLst>
          <pc:docMk/>
          <pc:sldMk cId="918493906" sldId="451"/>
        </pc:sldMkLst>
      </pc:sldChg>
      <pc:sldChg chg="del">
        <pc:chgData name="Jason Ball" userId="b520e5eb9df923d8" providerId="LiveId" clId="{11E96ED9-13B8-4277-BEC8-45B33A0252C3}" dt="2023-06-20T16:25:27.979" v="1956" actId="47"/>
        <pc:sldMkLst>
          <pc:docMk/>
          <pc:sldMk cId="1089478410" sldId="453"/>
        </pc:sldMkLst>
      </pc:sldChg>
      <pc:sldChg chg="del">
        <pc:chgData name="Jason Ball" userId="b520e5eb9df923d8" providerId="LiveId" clId="{11E96ED9-13B8-4277-BEC8-45B33A0252C3}" dt="2023-06-20T16:25:27.979" v="1956" actId="47"/>
        <pc:sldMkLst>
          <pc:docMk/>
          <pc:sldMk cId="2921572928" sldId="454"/>
        </pc:sldMkLst>
      </pc:sldChg>
      <pc:sldChg chg="del">
        <pc:chgData name="Jason Ball" userId="b520e5eb9df923d8" providerId="LiveId" clId="{11E96ED9-13B8-4277-BEC8-45B33A0252C3}" dt="2023-06-20T16:25:27.979" v="1956" actId="47"/>
        <pc:sldMkLst>
          <pc:docMk/>
          <pc:sldMk cId="403049374" sldId="455"/>
        </pc:sldMkLst>
      </pc:sldChg>
      <pc:sldChg chg="del">
        <pc:chgData name="Jason Ball" userId="b520e5eb9df923d8" providerId="LiveId" clId="{11E96ED9-13B8-4277-BEC8-45B33A0252C3}" dt="2023-06-20T16:25:27.979" v="1956" actId="47"/>
        <pc:sldMkLst>
          <pc:docMk/>
          <pc:sldMk cId="329743545" sldId="456"/>
        </pc:sldMkLst>
      </pc:sldChg>
      <pc:sldChg chg="del">
        <pc:chgData name="Jason Ball" userId="b520e5eb9df923d8" providerId="LiveId" clId="{11E96ED9-13B8-4277-BEC8-45B33A0252C3}" dt="2023-06-20T16:25:27.979" v="1956" actId="47"/>
        <pc:sldMkLst>
          <pc:docMk/>
          <pc:sldMk cId="2979192121" sldId="457"/>
        </pc:sldMkLst>
      </pc:sldChg>
      <pc:sldChg chg="del">
        <pc:chgData name="Jason Ball" userId="b520e5eb9df923d8" providerId="LiveId" clId="{11E96ED9-13B8-4277-BEC8-45B33A0252C3}" dt="2023-06-20T16:25:27.979" v="1956" actId="47"/>
        <pc:sldMkLst>
          <pc:docMk/>
          <pc:sldMk cId="3807504461" sldId="458"/>
        </pc:sldMkLst>
      </pc:sldChg>
      <pc:sldChg chg="del">
        <pc:chgData name="Jason Ball" userId="b520e5eb9df923d8" providerId="LiveId" clId="{11E96ED9-13B8-4277-BEC8-45B33A0252C3}" dt="2023-06-20T16:25:27.979" v="1956" actId="47"/>
        <pc:sldMkLst>
          <pc:docMk/>
          <pc:sldMk cId="1474537416" sldId="460"/>
        </pc:sldMkLst>
      </pc:sldChg>
      <pc:sldChg chg="del">
        <pc:chgData name="Jason Ball" userId="b520e5eb9df923d8" providerId="LiveId" clId="{11E96ED9-13B8-4277-BEC8-45B33A0252C3}" dt="2023-06-20T16:25:27.979" v="1956" actId="47"/>
        <pc:sldMkLst>
          <pc:docMk/>
          <pc:sldMk cId="3513099565" sldId="461"/>
        </pc:sldMkLst>
      </pc:sldChg>
      <pc:sldChg chg="del">
        <pc:chgData name="Jason Ball" userId="b520e5eb9df923d8" providerId="LiveId" clId="{11E96ED9-13B8-4277-BEC8-45B33A0252C3}" dt="2023-06-20T16:25:27.979" v="1956" actId="47"/>
        <pc:sldMkLst>
          <pc:docMk/>
          <pc:sldMk cId="2271480522" sldId="462"/>
        </pc:sldMkLst>
      </pc:sldChg>
      <pc:sldChg chg="del">
        <pc:chgData name="Jason Ball" userId="b520e5eb9df923d8" providerId="LiveId" clId="{11E96ED9-13B8-4277-BEC8-45B33A0252C3}" dt="2023-06-20T15:07:44.482" v="1952" actId="47"/>
        <pc:sldMkLst>
          <pc:docMk/>
          <pc:sldMk cId="2733762725" sldId="463"/>
        </pc:sldMkLst>
      </pc:sldChg>
      <pc:sldChg chg="ord">
        <pc:chgData name="Jason Ball" userId="b520e5eb9df923d8" providerId="LiveId" clId="{11E96ED9-13B8-4277-BEC8-45B33A0252C3}" dt="2023-06-20T14:22:48.184" v="4"/>
        <pc:sldMkLst>
          <pc:docMk/>
          <pc:sldMk cId="186539251" sldId="464"/>
        </pc:sldMkLst>
      </pc:sldChg>
      <pc:sldChg chg="ord">
        <pc:chgData name="Jason Ball" userId="b520e5eb9df923d8" providerId="LiveId" clId="{11E96ED9-13B8-4277-BEC8-45B33A0252C3}" dt="2023-06-20T14:22:56.158" v="6"/>
        <pc:sldMkLst>
          <pc:docMk/>
          <pc:sldMk cId="496439684" sldId="468"/>
        </pc:sldMkLst>
      </pc:sldChg>
      <pc:sldChg chg="modSp mod">
        <pc:chgData name="Jason Ball" userId="b520e5eb9df923d8" providerId="LiveId" clId="{11E96ED9-13B8-4277-BEC8-45B33A0252C3}" dt="2023-06-20T15:35:00.700" v="1955" actId="207"/>
        <pc:sldMkLst>
          <pc:docMk/>
          <pc:sldMk cId="2374272917" sldId="472"/>
        </pc:sldMkLst>
      </pc:sldChg>
      <pc:sldChg chg="modSp mod">
        <pc:chgData name="Jason Ball" userId="b520e5eb9df923d8" providerId="LiveId" clId="{11E96ED9-13B8-4277-BEC8-45B33A0252C3}" dt="2023-06-20T14:20:07.310" v="2" actId="20577"/>
        <pc:sldMkLst>
          <pc:docMk/>
          <pc:sldMk cId="1816735587" sldId="473"/>
        </pc:sldMkLst>
      </pc:sldChg>
      <pc:sldChg chg="modSp mod">
        <pc:chgData name="Jason Ball" userId="b520e5eb9df923d8" providerId="LiveId" clId="{11E96ED9-13B8-4277-BEC8-45B33A0252C3}" dt="2023-06-20T14:45:13.780" v="1155" actId="20577"/>
        <pc:sldMkLst>
          <pc:docMk/>
          <pc:sldMk cId="409317065" sldId="474"/>
        </pc:sldMkLst>
      </pc:sldChg>
      <pc:sldChg chg="new del">
        <pc:chgData name="Jason Ball" userId="b520e5eb9df923d8" providerId="LiveId" clId="{11E96ED9-13B8-4277-BEC8-45B33A0252C3}" dt="2023-06-20T14:23:26.498" v="8" actId="47"/>
        <pc:sldMkLst>
          <pc:docMk/>
          <pc:sldMk cId="4007329442" sldId="474"/>
        </pc:sldMkLst>
      </pc:sldChg>
      <pc:sldChg chg="addSp delSp modSp del mod">
        <pc:chgData name="Jason Ball" userId="b520e5eb9df923d8" providerId="LiveId" clId="{11E96ED9-13B8-4277-BEC8-45B33A0252C3}" dt="2023-06-20T15:07:47.073" v="1953" actId="47"/>
        <pc:sldMkLst>
          <pc:docMk/>
          <pc:sldMk cId="979459472" sldId="475"/>
        </pc:sldMkLst>
      </pc:sldChg>
      <pc:sldChg chg="modSp del mod">
        <pc:chgData name="Jason Ball" userId="b520e5eb9df923d8" providerId="LiveId" clId="{11E96ED9-13B8-4277-BEC8-45B33A0252C3}" dt="2023-06-20T14:40:53.058" v="723" actId="47"/>
        <pc:sldMkLst>
          <pc:docMk/>
          <pc:sldMk cId="2223182379" sldId="475"/>
        </pc:sldMkLst>
      </pc:sldChg>
      <pc:sldChg chg="modSp del mod">
        <pc:chgData name="Jason Ball" userId="b520e5eb9df923d8" providerId="LiveId" clId="{11E96ED9-13B8-4277-BEC8-45B33A0252C3}" dt="2023-06-20T14:40:55.291" v="724" actId="47"/>
        <pc:sldMkLst>
          <pc:docMk/>
          <pc:sldMk cId="788495119" sldId="476"/>
        </pc:sldMkLst>
      </pc:sldChg>
      <pc:sldChg chg="addSp delSp add del setBg delDesignElem">
        <pc:chgData name="Jason Ball" userId="b520e5eb9df923d8" providerId="LiveId" clId="{11E96ED9-13B8-4277-BEC8-45B33A0252C3}" dt="2023-06-20T14:34:09.302" v="537"/>
        <pc:sldMkLst>
          <pc:docMk/>
          <pc:sldMk cId="3665378175" sldId="476"/>
        </pc:sldMkLst>
      </pc:sldChg>
      <pc:sldMasterChg chg="del delSldLayout">
        <pc:chgData name="Jason Ball" userId="b520e5eb9df923d8" providerId="LiveId" clId="{11E96ED9-13B8-4277-BEC8-45B33A0252C3}" dt="2023-06-20T16:25:27.979" v="1956" actId="47"/>
        <pc:sldMasterMkLst>
          <pc:docMk/>
          <pc:sldMasterMk cId="3265818261" sldId="2147483997"/>
        </pc:sldMasterMkLst>
        <pc:sldLayoutChg chg="del">
          <pc:chgData name="Jason Ball" userId="b520e5eb9df923d8" providerId="LiveId" clId="{11E96ED9-13B8-4277-BEC8-45B33A0252C3}" dt="2023-06-20T16:25:27.979" v="1956" actId="47"/>
          <pc:sldLayoutMkLst>
            <pc:docMk/>
            <pc:sldMasterMk cId="3265818261" sldId="2147483997"/>
            <pc:sldLayoutMk cId="628042638" sldId="2147483998"/>
          </pc:sldLayoutMkLst>
        </pc:sldLayoutChg>
        <pc:sldLayoutChg chg="del">
          <pc:chgData name="Jason Ball" userId="b520e5eb9df923d8" providerId="LiveId" clId="{11E96ED9-13B8-4277-BEC8-45B33A0252C3}" dt="2023-06-20T16:25:27.979" v="1956" actId="47"/>
          <pc:sldLayoutMkLst>
            <pc:docMk/>
            <pc:sldMasterMk cId="3265818261" sldId="2147483997"/>
            <pc:sldLayoutMk cId="2480103864" sldId="2147483999"/>
          </pc:sldLayoutMkLst>
        </pc:sldLayoutChg>
        <pc:sldLayoutChg chg="del">
          <pc:chgData name="Jason Ball" userId="b520e5eb9df923d8" providerId="LiveId" clId="{11E96ED9-13B8-4277-BEC8-45B33A0252C3}" dt="2023-06-20T16:25:27.979" v="1956" actId="47"/>
          <pc:sldLayoutMkLst>
            <pc:docMk/>
            <pc:sldMasterMk cId="3265818261" sldId="2147483997"/>
            <pc:sldLayoutMk cId="267436642" sldId="2147484000"/>
          </pc:sldLayoutMkLst>
        </pc:sldLayoutChg>
        <pc:sldLayoutChg chg="del">
          <pc:chgData name="Jason Ball" userId="b520e5eb9df923d8" providerId="LiveId" clId="{11E96ED9-13B8-4277-BEC8-45B33A0252C3}" dt="2023-06-20T16:25:27.979" v="1956" actId="47"/>
          <pc:sldLayoutMkLst>
            <pc:docMk/>
            <pc:sldMasterMk cId="3265818261" sldId="2147483997"/>
            <pc:sldLayoutMk cId="900768092" sldId="2147484001"/>
          </pc:sldLayoutMkLst>
        </pc:sldLayoutChg>
        <pc:sldLayoutChg chg="del">
          <pc:chgData name="Jason Ball" userId="b520e5eb9df923d8" providerId="LiveId" clId="{11E96ED9-13B8-4277-BEC8-45B33A0252C3}" dt="2023-06-20T16:25:27.979" v="1956" actId="47"/>
          <pc:sldLayoutMkLst>
            <pc:docMk/>
            <pc:sldMasterMk cId="3265818261" sldId="2147483997"/>
            <pc:sldLayoutMk cId="3915326772" sldId="2147484002"/>
          </pc:sldLayoutMkLst>
        </pc:sldLayoutChg>
        <pc:sldLayoutChg chg="del">
          <pc:chgData name="Jason Ball" userId="b520e5eb9df923d8" providerId="LiveId" clId="{11E96ED9-13B8-4277-BEC8-45B33A0252C3}" dt="2023-06-20T16:25:27.979" v="1956" actId="47"/>
          <pc:sldLayoutMkLst>
            <pc:docMk/>
            <pc:sldMasterMk cId="3265818261" sldId="2147483997"/>
            <pc:sldLayoutMk cId="1750253251" sldId="2147484003"/>
          </pc:sldLayoutMkLst>
        </pc:sldLayoutChg>
        <pc:sldLayoutChg chg="del">
          <pc:chgData name="Jason Ball" userId="b520e5eb9df923d8" providerId="LiveId" clId="{11E96ED9-13B8-4277-BEC8-45B33A0252C3}" dt="2023-06-20T16:25:27.979" v="1956" actId="47"/>
          <pc:sldLayoutMkLst>
            <pc:docMk/>
            <pc:sldMasterMk cId="3265818261" sldId="2147483997"/>
            <pc:sldLayoutMk cId="195268084" sldId="2147484004"/>
          </pc:sldLayoutMkLst>
        </pc:sldLayoutChg>
        <pc:sldLayoutChg chg="del">
          <pc:chgData name="Jason Ball" userId="b520e5eb9df923d8" providerId="LiveId" clId="{11E96ED9-13B8-4277-BEC8-45B33A0252C3}" dt="2023-06-20T16:25:27.979" v="1956" actId="47"/>
          <pc:sldLayoutMkLst>
            <pc:docMk/>
            <pc:sldMasterMk cId="3265818261" sldId="2147483997"/>
            <pc:sldLayoutMk cId="1489814499" sldId="2147484005"/>
          </pc:sldLayoutMkLst>
        </pc:sldLayoutChg>
        <pc:sldLayoutChg chg="del">
          <pc:chgData name="Jason Ball" userId="b520e5eb9df923d8" providerId="LiveId" clId="{11E96ED9-13B8-4277-BEC8-45B33A0252C3}" dt="2023-06-20T16:25:27.979" v="1956" actId="47"/>
          <pc:sldLayoutMkLst>
            <pc:docMk/>
            <pc:sldMasterMk cId="3265818261" sldId="2147483997"/>
            <pc:sldLayoutMk cId="1576856853" sldId="2147484006"/>
          </pc:sldLayoutMkLst>
        </pc:sldLayoutChg>
        <pc:sldLayoutChg chg="del">
          <pc:chgData name="Jason Ball" userId="b520e5eb9df923d8" providerId="LiveId" clId="{11E96ED9-13B8-4277-BEC8-45B33A0252C3}" dt="2023-06-20T16:25:27.979" v="1956" actId="47"/>
          <pc:sldLayoutMkLst>
            <pc:docMk/>
            <pc:sldMasterMk cId="3265818261" sldId="2147483997"/>
            <pc:sldLayoutMk cId="1405746307" sldId="2147484007"/>
          </pc:sldLayoutMkLst>
        </pc:sldLayoutChg>
        <pc:sldLayoutChg chg="del">
          <pc:chgData name="Jason Ball" userId="b520e5eb9df923d8" providerId="LiveId" clId="{11E96ED9-13B8-4277-BEC8-45B33A0252C3}" dt="2023-06-20T16:25:27.979" v="1956" actId="47"/>
          <pc:sldLayoutMkLst>
            <pc:docMk/>
            <pc:sldMasterMk cId="3265818261" sldId="2147483997"/>
            <pc:sldLayoutMk cId="1845276098" sldId="2147484008"/>
          </pc:sldLayoutMkLst>
        </pc:sldLayoutChg>
      </pc:sldMasterChg>
    </pc:docChg>
  </pc:docChgLst>
  <pc:docChgLst>
    <pc:chgData name="BALL, Kim (NHS BRISTOL, NORTH SOMERSET AND SOUTH GLOUCESTERSHIRE ICB - 15C)" userId="S::kim.ball5@nhs.net::88bf8c7c-5465-42e0-83f7-f46b38008d91" providerId="AD" clId="Web-{BD432EC1-0B60-402B-A2A9-2EBB3D8588B6}"/>
    <pc:docChg chg="modSld">
      <pc:chgData name="BALL, Kim (NHS BRISTOL, NORTH SOMERSET AND SOUTH GLOUCESTERSHIRE ICB - 15C)" userId="S::kim.ball5@nhs.net::88bf8c7c-5465-42e0-83f7-f46b38008d91" providerId="AD" clId="Web-{BD432EC1-0B60-402B-A2A9-2EBB3D8588B6}" dt="2023-09-26T14:49:06.196" v="1" actId="20577"/>
      <pc:docMkLst>
        <pc:docMk/>
      </pc:docMkLst>
      <pc:sldChg chg="modSp">
        <pc:chgData name="BALL, Kim (NHS BRISTOL, NORTH SOMERSET AND SOUTH GLOUCESTERSHIRE ICB - 15C)" userId="S::kim.ball5@nhs.net::88bf8c7c-5465-42e0-83f7-f46b38008d91" providerId="AD" clId="Web-{BD432EC1-0B60-402B-A2A9-2EBB3D8588B6}" dt="2023-09-26T14:49:06.196" v="1" actId="20577"/>
        <pc:sldMkLst>
          <pc:docMk/>
          <pc:sldMk cId="2374272917" sldId="472"/>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mailto:kim.ball5@nhs.net" TargetMode="External"/><Relationship Id="rId1" Type="http://schemas.openxmlformats.org/officeDocument/2006/relationships/hyperlink" Target="https://www.severndeanery.nhs.uk/about-us/quality-management-4/show/primary-care-learning-organisation-toolkit"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kim.ball5@nhs.net" TargetMode="External"/><Relationship Id="rId1" Type="http://schemas.openxmlformats.org/officeDocument/2006/relationships/hyperlink" Target="https://www.severndeanery.nhs.uk/about-us/quality-management-4/show/primary-care-learning-organisation-toolkit"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192D3-EC7B-44B4-9081-C2DE7A5B5F60}" type="doc">
      <dgm:prSet loTypeId="urn:microsoft.com/office/officeart/2005/8/layout/process1" loCatId="process" qsTypeId="urn:microsoft.com/office/officeart/2005/8/quickstyle/simple1" qsCatId="simple" csTypeId="urn:microsoft.com/office/officeart/2005/8/colors/colorful1" csCatId="colorful" phldr="1"/>
      <dgm:spPr/>
    </dgm:pt>
    <dgm:pt modelId="{90EC1338-4ED8-4E21-9674-4DAE86E7DB20}">
      <dgm:prSet phldrT="[Text]" custT="1"/>
      <dgm:spPr>
        <a:solidFill>
          <a:srgbClr val="00B0F0"/>
        </a:solidFill>
      </dgm:spPr>
      <dgm:t>
        <a:bodyPr/>
        <a:lstStyle/>
        <a:p>
          <a:r>
            <a:rPr lang="en-GB" sz="1800" b="1" dirty="0">
              <a:latin typeface="Century Gothic" panose="020B0502020202020204" pitchFamily="34" charset="0"/>
            </a:rPr>
            <a:t>Review the </a:t>
          </a:r>
          <a:r>
            <a:rPr lang="en-GB" sz="1800" b="1" dirty="0">
              <a:solidFill>
                <a:srgbClr val="00958E"/>
              </a:solidFill>
              <a:latin typeface="Century Gothic" panose="020B0502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Toolkit</a:t>
          </a:r>
          <a:r>
            <a:rPr lang="en-GB" sz="1800" b="1" dirty="0">
              <a:latin typeface="Century Gothic" panose="020B0502020202020204" pitchFamily="34" charset="0"/>
            </a:rPr>
            <a:t> for application &amp; guides</a:t>
          </a:r>
        </a:p>
      </dgm:t>
    </dgm:pt>
    <dgm:pt modelId="{56DE4C2C-5B3B-4EF1-AB6A-72B19B5B825B}" type="parTrans" cxnId="{E7302D07-5DB9-4CC5-8F0B-820DA80F3009}">
      <dgm:prSet/>
      <dgm:spPr/>
      <dgm:t>
        <a:bodyPr/>
        <a:lstStyle/>
        <a:p>
          <a:endParaRPr lang="en-GB"/>
        </a:p>
      </dgm:t>
    </dgm:pt>
    <dgm:pt modelId="{EAD33219-A655-47B5-9E74-3AAC7DF60B0F}" type="sibTrans" cxnId="{E7302D07-5DB9-4CC5-8F0B-820DA80F3009}">
      <dgm:prSet/>
      <dgm:spPr>
        <a:solidFill>
          <a:srgbClr val="00B0F0"/>
        </a:solidFill>
      </dgm:spPr>
      <dgm:t>
        <a:bodyPr/>
        <a:lstStyle/>
        <a:p>
          <a:endParaRPr lang="en-GB" dirty="0"/>
        </a:p>
      </dgm:t>
    </dgm:pt>
    <dgm:pt modelId="{77AD94A9-2D50-4C7E-BEC4-2D2E51036E98}">
      <dgm:prSet phldrT="[Text]" custT="1"/>
      <dgm:spPr>
        <a:solidFill>
          <a:srgbClr val="EEB800"/>
        </a:solidFill>
      </dgm:spPr>
      <dgm:t>
        <a:bodyPr/>
        <a:lstStyle/>
        <a:p>
          <a:r>
            <a:rPr lang="en-GB" sz="1800" b="1" dirty="0">
              <a:latin typeface="Century Gothic" panose="020B0502020202020204" pitchFamily="34" charset="0"/>
            </a:rPr>
            <a:t>Contact the </a:t>
          </a:r>
          <a:r>
            <a:rPr lang="en-GB" sz="1800" b="1" dirty="0">
              <a:solidFill>
                <a:srgbClr val="00958E"/>
              </a:solidFill>
              <a:latin typeface="Century Gothic" panose="020B0502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Training Hub </a:t>
          </a:r>
          <a:endParaRPr lang="en-GB" sz="1800" b="1" dirty="0">
            <a:solidFill>
              <a:srgbClr val="00958E"/>
            </a:solidFill>
            <a:latin typeface="Century Gothic" panose="020B0502020202020204" pitchFamily="34" charset="0"/>
          </a:endParaRPr>
        </a:p>
      </dgm:t>
    </dgm:pt>
    <dgm:pt modelId="{98841F85-428A-4F56-B4E6-4B6146D2CEAF}" type="parTrans" cxnId="{756A23AC-3F7E-49C0-AFDD-B0439A94CB22}">
      <dgm:prSet/>
      <dgm:spPr/>
      <dgm:t>
        <a:bodyPr/>
        <a:lstStyle/>
        <a:p>
          <a:endParaRPr lang="en-GB"/>
        </a:p>
      </dgm:t>
    </dgm:pt>
    <dgm:pt modelId="{C1DEB750-0576-4FC8-BFBF-45C67846AEA9}" type="sibTrans" cxnId="{756A23AC-3F7E-49C0-AFDD-B0439A94CB22}">
      <dgm:prSet/>
      <dgm:spPr>
        <a:solidFill>
          <a:srgbClr val="EEB800"/>
        </a:solidFill>
      </dgm:spPr>
      <dgm:t>
        <a:bodyPr/>
        <a:lstStyle/>
        <a:p>
          <a:endParaRPr lang="en-GB"/>
        </a:p>
      </dgm:t>
    </dgm:pt>
    <dgm:pt modelId="{F6DD7418-0108-40F9-9E75-9FE3C699FC05}">
      <dgm:prSet phldrT="[Text]" custT="1"/>
      <dgm:spPr>
        <a:solidFill>
          <a:srgbClr val="DC0000"/>
        </a:solidFill>
      </dgm:spPr>
      <dgm:t>
        <a:bodyPr/>
        <a:lstStyle/>
        <a:p>
          <a:r>
            <a:rPr lang="en-GB" sz="1800" b="1" dirty="0">
              <a:latin typeface="Century Gothic" panose="020B0502020202020204" pitchFamily="34" charset="0"/>
            </a:rPr>
            <a:t>The Training Hub supports with coordination &amp; completion of applications.</a:t>
          </a:r>
        </a:p>
      </dgm:t>
    </dgm:pt>
    <dgm:pt modelId="{28C5148A-DADD-44A5-B4B2-F124401933E7}" type="parTrans" cxnId="{3A7AFFE6-7D89-4DAC-A6CF-034704674163}">
      <dgm:prSet/>
      <dgm:spPr/>
      <dgm:t>
        <a:bodyPr/>
        <a:lstStyle/>
        <a:p>
          <a:endParaRPr lang="en-GB"/>
        </a:p>
      </dgm:t>
    </dgm:pt>
    <dgm:pt modelId="{D0E3B6A3-AC5A-4910-B168-B7CC25A11CEF}" type="sibTrans" cxnId="{3A7AFFE6-7D89-4DAC-A6CF-034704674163}">
      <dgm:prSet/>
      <dgm:spPr>
        <a:solidFill>
          <a:srgbClr val="DC0000"/>
        </a:solidFill>
      </dgm:spPr>
      <dgm:t>
        <a:bodyPr/>
        <a:lstStyle/>
        <a:p>
          <a:endParaRPr lang="en-GB"/>
        </a:p>
      </dgm:t>
    </dgm:pt>
    <dgm:pt modelId="{8188A5F0-53C8-4835-B891-423918ED35D4}">
      <dgm:prSet/>
      <dgm:spPr>
        <a:solidFill>
          <a:srgbClr val="92D050"/>
        </a:solidFill>
      </dgm:spPr>
      <dgm:t>
        <a:bodyPr/>
        <a:lstStyle/>
        <a:p>
          <a:r>
            <a:rPr lang="en-GB" b="1" dirty="0">
              <a:latin typeface="Century Gothic" panose="020B0502020202020204" pitchFamily="34" charset="0"/>
            </a:rPr>
            <a:t>The Training Hub sets a visit date and forms the panel</a:t>
          </a:r>
        </a:p>
      </dgm:t>
    </dgm:pt>
    <dgm:pt modelId="{FE524BFB-1BB8-4DCD-A520-ADF1A41286F5}" type="parTrans" cxnId="{D36126CE-EE6F-4834-A14B-66D11B59F756}">
      <dgm:prSet/>
      <dgm:spPr/>
      <dgm:t>
        <a:bodyPr/>
        <a:lstStyle/>
        <a:p>
          <a:endParaRPr lang="en-GB"/>
        </a:p>
      </dgm:t>
    </dgm:pt>
    <dgm:pt modelId="{4BE7ABAE-C3EA-4099-AB9B-17C1E4E774A4}" type="sibTrans" cxnId="{D36126CE-EE6F-4834-A14B-66D11B59F756}">
      <dgm:prSet/>
      <dgm:spPr>
        <a:solidFill>
          <a:srgbClr val="92D050"/>
        </a:solidFill>
      </dgm:spPr>
      <dgm:t>
        <a:bodyPr/>
        <a:lstStyle/>
        <a:p>
          <a:endParaRPr lang="en-GB"/>
        </a:p>
      </dgm:t>
    </dgm:pt>
    <dgm:pt modelId="{5597E73A-F627-4E50-A9F4-C39380700022}">
      <dgm:prSet/>
      <dgm:spPr>
        <a:solidFill>
          <a:srgbClr val="00B0F0"/>
        </a:solidFill>
      </dgm:spPr>
      <dgm:t>
        <a:bodyPr/>
        <a:lstStyle/>
        <a:p>
          <a:r>
            <a:rPr lang="en-GB" b="1" dirty="0">
              <a:latin typeface="Century Gothic" panose="020B0502020202020204" pitchFamily="34" charset="0"/>
            </a:rPr>
            <a:t>Hold the Learning Organisation Panel visit</a:t>
          </a:r>
        </a:p>
      </dgm:t>
    </dgm:pt>
    <dgm:pt modelId="{302DD43D-67E0-4082-967C-0366F54997D0}" type="parTrans" cxnId="{98EF6A6D-6D75-4CC7-BA63-386BB417A07E}">
      <dgm:prSet/>
      <dgm:spPr/>
      <dgm:t>
        <a:bodyPr/>
        <a:lstStyle/>
        <a:p>
          <a:endParaRPr lang="en-GB"/>
        </a:p>
      </dgm:t>
    </dgm:pt>
    <dgm:pt modelId="{300D2AAA-A44E-40CB-8E11-13B955120B2E}" type="sibTrans" cxnId="{98EF6A6D-6D75-4CC7-BA63-386BB417A07E}">
      <dgm:prSet/>
      <dgm:spPr/>
      <dgm:t>
        <a:bodyPr/>
        <a:lstStyle/>
        <a:p>
          <a:endParaRPr lang="en-GB"/>
        </a:p>
      </dgm:t>
    </dgm:pt>
    <dgm:pt modelId="{7524D5C7-35D0-4C52-81E3-1E79BF8F33EC}" type="pres">
      <dgm:prSet presAssocID="{BC8192D3-EC7B-44B4-9081-C2DE7A5B5F60}" presName="Name0" presStyleCnt="0">
        <dgm:presLayoutVars>
          <dgm:dir/>
          <dgm:resizeHandles val="exact"/>
        </dgm:presLayoutVars>
      </dgm:prSet>
      <dgm:spPr/>
    </dgm:pt>
    <dgm:pt modelId="{9B98FCF9-6D1F-4805-BABC-432CE2CCAC80}" type="pres">
      <dgm:prSet presAssocID="{90EC1338-4ED8-4E21-9674-4DAE86E7DB20}" presName="node" presStyleLbl="node1" presStyleIdx="0" presStyleCnt="5">
        <dgm:presLayoutVars>
          <dgm:bulletEnabled val="1"/>
        </dgm:presLayoutVars>
      </dgm:prSet>
      <dgm:spPr/>
    </dgm:pt>
    <dgm:pt modelId="{5F71E258-C12A-470A-B529-8B55F3597640}" type="pres">
      <dgm:prSet presAssocID="{EAD33219-A655-47B5-9E74-3AAC7DF60B0F}" presName="sibTrans" presStyleLbl="sibTrans2D1" presStyleIdx="0" presStyleCnt="4"/>
      <dgm:spPr/>
    </dgm:pt>
    <dgm:pt modelId="{041C9266-78D0-430C-82F5-59708BEA23E9}" type="pres">
      <dgm:prSet presAssocID="{EAD33219-A655-47B5-9E74-3AAC7DF60B0F}" presName="connectorText" presStyleLbl="sibTrans2D1" presStyleIdx="0" presStyleCnt="4"/>
      <dgm:spPr/>
    </dgm:pt>
    <dgm:pt modelId="{E43DD7F4-AD85-4C64-92F3-F23E6F474528}" type="pres">
      <dgm:prSet presAssocID="{77AD94A9-2D50-4C7E-BEC4-2D2E51036E98}" presName="node" presStyleLbl="node1" presStyleIdx="1" presStyleCnt="5">
        <dgm:presLayoutVars>
          <dgm:bulletEnabled val="1"/>
        </dgm:presLayoutVars>
      </dgm:prSet>
      <dgm:spPr/>
    </dgm:pt>
    <dgm:pt modelId="{A5E39FE4-ACF2-4601-8AC0-0ADF96060929}" type="pres">
      <dgm:prSet presAssocID="{C1DEB750-0576-4FC8-BFBF-45C67846AEA9}" presName="sibTrans" presStyleLbl="sibTrans2D1" presStyleIdx="1" presStyleCnt="4"/>
      <dgm:spPr/>
    </dgm:pt>
    <dgm:pt modelId="{430EAA69-AA6E-4A97-B56A-E4E23AACBFB0}" type="pres">
      <dgm:prSet presAssocID="{C1DEB750-0576-4FC8-BFBF-45C67846AEA9}" presName="connectorText" presStyleLbl="sibTrans2D1" presStyleIdx="1" presStyleCnt="4"/>
      <dgm:spPr/>
    </dgm:pt>
    <dgm:pt modelId="{1AC81720-156B-4206-8777-65007C7B42EF}" type="pres">
      <dgm:prSet presAssocID="{F6DD7418-0108-40F9-9E75-9FE3C699FC05}" presName="node" presStyleLbl="node1" presStyleIdx="2" presStyleCnt="5" custScaleX="117421">
        <dgm:presLayoutVars>
          <dgm:bulletEnabled val="1"/>
        </dgm:presLayoutVars>
      </dgm:prSet>
      <dgm:spPr/>
    </dgm:pt>
    <dgm:pt modelId="{C1ED6227-677B-4A17-93EA-50395AC2D568}" type="pres">
      <dgm:prSet presAssocID="{D0E3B6A3-AC5A-4910-B168-B7CC25A11CEF}" presName="sibTrans" presStyleLbl="sibTrans2D1" presStyleIdx="2" presStyleCnt="4"/>
      <dgm:spPr/>
    </dgm:pt>
    <dgm:pt modelId="{0B2695B2-D6C0-4FB0-A51D-DAD7A5A94FBA}" type="pres">
      <dgm:prSet presAssocID="{D0E3B6A3-AC5A-4910-B168-B7CC25A11CEF}" presName="connectorText" presStyleLbl="sibTrans2D1" presStyleIdx="2" presStyleCnt="4"/>
      <dgm:spPr/>
    </dgm:pt>
    <dgm:pt modelId="{EA6CBA3C-0688-453A-844D-F721AE78E4CD}" type="pres">
      <dgm:prSet presAssocID="{8188A5F0-53C8-4835-B891-423918ED35D4}" presName="node" presStyleLbl="node1" presStyleIdx="3" presStyleCnt="5">
        <dgm:presLayoutVars>
          <dgm:bulletEnabled val="1"/>
        </dgm:presLayoutVars>
      </dgm:prSet>
      <dgm:spPr/>
    </dgm:pt>
    <dgm:pt modelId="{045272E6-B3BD-43EA-B485-1C71E63B39AF}" type="pres">
      <dgm:prSet presAssocID="{4BE7ABAE-C3EA-4099-AB9B-17C1E4E774A4}" presName="sibTrans" presStyleLbl="sibTrans2D1" presStyleIdx="3" presStyleCnt="4"/>
      <dgm:spPr/>
    </dgm:pt>
    <dgm:pt modelId="{DBC884B7-B8C9-410C-9C1F-7CB9DE49B010}" type="pres">
      <dgm:prSet presAssocID="{4BE7ABAE-C3EA-4099-AB9B-17C1E4E774A4}" presName="connectorText" presStyleLbl="sibTrans2D1" presStyleIdx="3" presStyleCnt="4"/>
      <dgm:spPr/>
    </dgm:pt>
    <dgm:pt modelId="{DD6E667E-5A76-4330-8330-03732D5DDC9F}" type="pres">
      <dgm:prSet presAssocID="{5597E73A-F627-4E50-A9F4-C39380700022}" presName="node" presStyleLbl="node1" presStyleIdx="4" presStyleCnt="5">
        <dgm:presLayoutVars>
          <dgm:bulletEnabled val="1"/>
        </dgm:presLayoutVars>
      </dgm:prSet>
      <dgm:spPr/>
    </dgm:pt>
  </dgm:ptLst>
  <dgm:cxnLst>
    <dgm:cxn modelId="{3AB76E06-108F-4A07-AF21-21FF5EF18E05}" type="presOf" srcId="{77AD94A9-2D50-4C7E-BEC4-2D2E51036E98}" destId="{E43DD7F4-AD85-4C64-92F3-F23E6F474528}" srcOrd="0" destOrd="0" presId="urn:microsoft.com/office/officeart/2005/8/layout/process1"/>
    <dgm:cxn modelId="{E7302D07-5DB9-4CC5-8F0B-820DA80F3009}" srcId="{BC8192D3-EC7B-44B4-9081-C2DE7A5B5F60}" destId="{90EC1338-4ED8-4E21-9674-4DAE86E7DB20}" srcOrd="0" destOrd="0" parTransId="{56DE4C2C-5B3B-4EF1-AB6A-72B19B5B825B}" sibTransId="{EAD33219-A655-47B5-9E74-3AAC7DF60B0F}"/>
    <dgm:cxn modelId="{F86EE834-BF47-43FA-9AAD-D87EB4B00DBE}" type="presOf" srcId="{EAD33219-A655-47B5-9E74-3AAC7DF60B0F}" destId="{041C9266-78D0-430C-82F5-59708BEA23E9}" srcOrd="1" destOrd="0" presId="urn:microsoft.com/office/officeart/2005/8/layout/process1"/>
    <dgm:cxn modelId="{A700CA3F-97AF-49D7-8E66-091F6A9A9D8B}" type="presOf" srcId="{4BE7ABAE-C3EA-4099-AB9B-17C1E4E774A4}" destId="{045272E6-B3BD-43EA-B485-1C71E63B39AF}" srcOrd="0" destOrd="0" presId="urn:microsoft.com/office/officeart/2005/8/layout/process1"/>
    <dgm:cxn modelId="{D466A65C-A07C-4F95-BE34-7D45C2FD765D}" type="presOf" srcId="{8188A5F0-53C8-4835-B891-423918ED35D4}" destId="{EA6CBA3C-0688-453A-844D-F721AE78E4CD}" srcOrd="0" destOrd="0" presId="urn:microsoft.com/office/officeart/2005/8/layout/process1"/>
    <dgm:cxn modelId="{DAFB266A-D817-4BF1-A199-3802FC5C0C5C}" type="presOf" srcId="{90EC1338-4ED8-4E21-9674-4DAE86E7DB20}" destId="{9B98FCF9-6D1F-4805-BABC-432CE2CCAC80}" srcOrd="0" destOrd="0" presId="urn:microsoft.com/office/officeart/2005/8/layout/process1"/>
    <dgm:cxn modelId="{98EF6A6D-6D75-4CC7-BA63-386BB417A07E}" srcId="{BC8192D3-EC7B-44B4-9081-C2DE7A5B5F60}" destId="{5597E73A-F627-4E50-A9F4-C39380700022}" srcOrd="4" destOrd="0" parTransId="{302DD43D-67E0-4082-967C-0366F54997D0}" sibTransId="{300D2AAA-A44E-40CB-8E11-13B955120B2E}"/>
    <dgm:cxn modelId="{DD850770-3CD0-4B31-8BD7-6A6884DD1698}" type="presOf" srcId="{D0E3B6A3-AC5A-4910-B168-B7CC25A11CEF}" destId="{0B2695B2-D6C0-4FB0-A51D-DAD7A5A94FBA}" srcOrd="1" destOrd="0" presId="urn:microsoft.com/office/officeart/2005/8/layout/process1"/>
    <dgm:cxn modelId="{3FA2C785-7744-4184-8B70-16EEA41AB961}" type="presOf" srcId="{D0E3B6A3-AC5A-4910-B168-B7CC25A11CEF}" destId="{C1ED6227-677B-4A17-93EA-50395AC2D568}" srcOrd="0" destOrd="0" presId="urn:microsoft.com/office/officeart/2005/8/layout/process1"/>
    <dgm:cxn modelId="{F651998E-4612-4707-941C-C4CDA5A00D0E}" type="presOf" srcId="{C1DEB750-0576-4FC8-BFBF-45C67846AEA9}" destId="{A5E39FE4-ACF2-4601-8AC0-0ADF96060929}" srcOrd="0" destOrd="0" presId="urn:microsoft.com/office/officeart/2005/8/layout/process1"/>
    <dgm:cxn modelId="{1BE5108F-51A9-4D43-BD9C-97AA48B07580}" type="presOf" srcId="{4BE7ABAE-C3EA-4099-AB9B-17C1E4E774A4}" destId="{DBC884B7-B8C9-410C-9C1F-7CB9DE49B010}" srcOrd="1" destOrd="0" presId="urn:microsoft.com/office/officeart/2005/8/layout/process1"/>
    <dgm:cxn modelId="{586C8D9F-EFE2-4BD1-A376-B079138A0A2C}" type="presOf" srcId="{EAD33219-A655-47B5-9E74-3AAC7DF60B0F}" destId="{5F71E258-C12A-470A-B529-8B55F3597640}" srcOrd="0" destOrd="0" presId="urn:microsoft.com/office/officeart/2005/8/layout/process1"/>
    <dgm:cxn modelId="{756A23AC-3F7E-49C0-AFDD-B0439A94CB22}" srcId="{BC8192D3-EC7B-44B4-9081-C2DE7A5B5F60}" destId="{77AD94A9-2D50-4C7E-BEC4-2D2E51036E98}" srcOrd="1" destOrd="0" parTransId="{98841F85-428A-4F56-B4E6-4B6146D2CEAF}" sibTransId="{C1DEB750-0576-4FC8-BFBF-45C67846AEA9}"/>
    <dgm:cxn modelId="{B4929FCB-72F6-4DEA-8BF1-DD9305B26519}" type="presOf" srcId="{C1DEB750-0576-4FC8-BFBF-45C67846AEA9}" destId="{430EAA69-AA6E-4A97-B56A-E4E23AACBFB0}" srcOrd="1" destOrd="0" presId="urn:microsoft.com/office/officeart/2005/8/layout/process1"/>
    <dgm:cxn modelId="{D36126CE-EE6F-4834-A14B-66D11B59F756}" srcId="{BC8192D3-EC7B-44B4-9081-C2DE7A5B5F60}" destId="{8188A5F0-53C8-4835-B891-423918ED35D4}" srcOrd="3" destOrd="0" parTransId="{FE524BFB-1BB8-4DCD-A520-ADF1A41286F5}" sibTransId="{4BE7ABAE-C3EA-4099-AB9B-17C1E4E774A4}"/>
    <dgm:cxn modelId="{000D95CF-8F02-469D-BF33-62CE80F9D7BA}" type="presOf" srcId="{5597E73A-F627-4E50-A9F4-C39380700022}" destId="{DD6E667E-5A76-4330-8330-03732D5DDC9F}" srcOrd="0" destOrd="0" presId="urn:microsoft.com/office/officeart/2005/8/layout/process1"/>
    <dgm:cxn modelId="{582BD5D5-98EB-4C38-B9B5-24673B7726D9}" type="presOf" srcId="{BC8192D3-EC7B-44B4-9081-C2DE7A5B5F60}" destId="{7524D5C7-35D0-4C52-81E3-1E79BF8F33EC}" srcOrd="0" destOrd="0" presId="urn:microsoft.com/office/officeart/2005/8/layout/process1"/>
    <dgm:cxn modelId="{E1FFA5E0-8EE4-4FB3-A144-7626B6D9CD3C}" type="presOf" srcId="{F6DD7418-0108-40F9-9E75-9FE3C699FC05}" destId="{1AC81720-156B-4206-8777-65007C7B42EF}" srcOrd="0" destOrd="0" presId="urn:microsoft.com/office/officeart/2005/8/layout/process1"/>
    <dgm:cxn modelId="{3A7AFFE6-7D89-4DAC-A6CF-034704674163}" srcId="{BC8192D3-EC7B-44B4-9081-C2DE7A5B5F60}" destId="{F6DD7418-0108-40F9-9E75-9FE3C699FC05}" srcOrd="2" destOrd="0" parTransId="{28C5148A-DADD-44A5-B4B2-F124401933E7}" sibTransId="{D0E3B6A3-AC5A-4910-B168-B7CC25A11CEF}"/>
    <dgm:cxn modelId="{68D9AE24-C54A-432B-BA03-FDC81C1B66B5}" type="presParOf" srcId="{7524D5C7-35D0-4C52-81E3-1E79BF8F33EC}" destId="{9B98FCF9-6D1F-4805-BABC-432CE2CCAC80}" srcOrd="0" destOrd="0" presId="urn:microsoft.com/office/officeart/2005/8/layout/process1"/>
    <dgm:cxn modelId="{F1575D40-E1F7-461E-B095-E87C5F9AB5DB}" type="presParOf" srcId="{7524D5C7-35D0-4C52-81E3-1E79BF8F33EC}" destId="{5F71E258-C12A-470A-B529-8B55F3597640}" srcOrd="1" destOrd="0" presId="urn:microsoft.com/office/officeart/2005/8/layout/process1"/>
    <dgm:cxn modelId="{E33AC1EB-84F6-4DFF-AD08-69B662ACAC9D}" type="presParOf" srcId="{5F71E258-C12A-470A-B529-8B55F3597640}" destId="{041C9266-78D0-430C-82F5-59708BEA23E9}" srcOrd="0" destOrd="0" presId="urn:microsoft.com/office/officeart/2005/8/layout/process1"/>
    <dgm:cxn modelId="{7D016F19-02E4-45EC-B66D-AA7A14A577AC}" type="presParOf" srcId="{7524D5C7-35D0-4C52-81E3-1E79BF8F33EC}" destId="{E43DD7F4-AD85-4C64-92F3-F23E6F474528}" srcOrd="2" destOrd="0" presId="urn:microsoft.com/office/officeart/2005/8/layout/process1"/>
    <dgm:cxn modelId="{86D65790-E95E-4C7A-BE5B-EE9CADF91D8B}" type="presParOf" srcId="{7524D5C7-35D0-4C52-81E3-1E79BF8F33EC}" destId="{A5E39FE4-ACF2-4601-8AC0-0ADF96060929}" srcOrd="3" destOrd="0" presId="urn:microsoft.com/office/officeart/2005/8/layout/process1"/>
    <dgm:cxn modelId="{29EF3611-36CC-45F9-B9D1-0A4C93DBB4AE}" type="presParOf" srcId="{A5E39FE4-ACF2-4601-8AC0-0ADF96060929}" destId="{430EAA69-AA6E-4A97-B56A-E4E23AACBFB0}" srcOrd="0" destOrd="0" presId="urn:microsoft.com/office/officeart/2005/8/layout/process1"/>
    <dgm:cxn modelId="{C1CA6A92-8B3F-4FAD-9E00-2E3A9D6CCD0B}" type="presParOf" srcId="{7524D5C7-35D0-4C52-81E3-1E79BF8F33EC}" destId="{1AC81720-156B-4206-8777-65007C7B42EF}" srcOrd="4" destOrd="0" presId="urn:microsoft.com/office/officeart/2005/8/layout/process1"/>
    <dgm:cxn modelId="{EEE2E2C9-406B-4FE1-9E41-3DBEC6229FBE}" type="presParOf" srcId="{7524D5C7-35D0-4C52-81E3-1E79BF8F33EC}" destId="{C1ED6227-677B-4A17-93EA-50395AC2D568}" srcOrd="5" destOrd="0" presId="urn:microsoft.com/office/officeart/2005/8/layout/process1"/>
    <dgm:cxn modelId="{90604384-F257-4BE5-90CB-30C0D23717DB}" type="presParOf" srcId="{C1ED6227-677B-4A17-93EA-50395AC2D568}" destId="{0B2695B2-D6C0-4FB0-A51D-DAD7A5A94FBA}" srcOrd="0" destOrd="0" presId="urn:microsoft.com/office/officeart/2005/8/layout/process1"/>
    <dgm:cxn modelId="{7C726CB0-0E2C-4F81-8BE2-33EC1C903DDB}" type="presParOf" srcId="{7524D5C7-35D0-4C52-81E3-1E79BF8F33EC}" destId="{EA6CBA3C-0688-453A-844D-F721AE78E4CD}" srcOrd="6" destOrd="0" presId="urn:microsoft.com/office/officeart/2005/8/layout/process1"/>
    <dgm:cxn modelId="{05C8D7D2-12B5-46A1-9E04-A22ACEC541C1}" type="presParOf" srcId="{7524D5C7-35D0-4C52-81E3-1E79BF8F33EC}" destId="{045272E6-B3BD-43EA-B485-1C71E63B39AF}" srcOrd="7" destOrd="0" presId="urn:microsoft.com/office/officeart/2005/8/layout/process1"/>
    <dgm:cxn modelId="{EDBB513B-8464-436A-8D53-A33C0B8FCA5F}" type="presParOf" srcId="{045272E6-B3BD-43EA-B485-1C71E63B39AF}" destId="{DBC884B7-B8C9-410C-9C1F-7CB9DE49B010}" srcOrd="0" destOrd="0" presId="urn:microsoft.com/office/officeart/2005/8/layout/process1"/>
    <dgm:cxn modelId="{88737B02-DA12-4DB1-9B08-266BF4ABBFF4}" type="presParOf" srcId="{7524D5C7-35D0-4C52-81E3-1E79BF8F33EC}" destId="{DD6E667E-5A76-4330-8330-03732D5DDC9F}"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192D3-EC7B-44B4-9081-C2DE7A5B5F60}" type="doc">
      <dgm:prSet loTypeId="urn:microsoft.com/office/officeart/2005/8/layout/process1" loCatId="process" qsTypeId="urn:microsoft.com/office/officeart/2005/8/quickstyle/simple1" qsCatId="simple" csTypeId="urn:microsoft.com/office/officeart/2005/8/colors/colorful1" csCatId="colorful" phldr="1"/>
      <dgm:spPr/>
    </dgm:pt>
    <dgm:pt modelId="{90EC1338-4ED8-4E21-9674-4DAE86E7DB20}">
      <dgm:prSet phldrT="[Text]" custT="1"/>
      <dgm:spPr>
        <a:solidFill>
          <a:srgbClr val="EEB800"/>
        </a:solidFill>
      </dgm:spPr>
      <dgm:t>
        <a:bodyPr/>
        <a:lstStyle/>
        <a:p>
          <a:r>
            <a:rPr lang="en-GB" sz="1800" b="1" dirty="0">
              <a:latin typeface="Century Gothic" panose="020B0502020202020204" pitchFamily="34" charset="0"/>
            </a:rPr>
            <a:t>Following your LO approval, you will need to engage with the annual returns process</a:t>
          </a:r>
        </a:p>
      </dgm:t>
    </dgm:pt>
    <dgm:pt modelId="{56DE4C2C-5B3B-4EF1-AB6A-72B19B5B825B}" type="parTrans" cxnId="{E7302D07-5DB9-4CC5-8F0B-820DA80F3009}">
      <dgm:prSet/>
      <dgm:spPr/>
      <dgm:t>
        <a:bodyPr/>
        <a:lstStyle/>
        <a:p>
          <a:endParaRPr lang="en-GB"/>
        </a:p>
      </dgm:t>
    </dgm:pt>
    <dgm:pt modelId="{EAD33219-A655-47B5-9E74-3AAC7DF60B0F}" type="sibTrans" cxnId="{E7302D07-5DB9-4CC5-8F0B-820DA80F3009}">
      <dgm:prSet/>
      <dgm:spPr>
        <a:solidFill>
          <a:srgbClr val="00B0F0"/>
        </a:solidFill>
      </dgm:spPr>
      <dgm:t>
        <a:bodyPr/>
        <a:lstStyle/>
        <a:p>
          <a:endParaRPr lang="en-GB"/>
        </a:p>
      </dgm:t>
    </dgm:pt>
    <dgm:pt modelId="{77AD94A9-2D50-4C7E-BEC4-2D2E51036E98}">
      <dgm:prSet phldrT="[Text]" custT="1"/>
      <dgm:spPr>
        <a:solidFill>
          <a:srgbClr val="00B0F0"/>
        </a:solidFill>
      </dgm:spPr>
      <dgm:t>
        <a:bodyPr/>
        <a:lstStyle/>
        <a:p>
          <a:r>
            <a:rPr lang="en-GB" sz="1800" b="1" dirty="0">
              <a:solidFill>
                <a:srgbClr val="FBFBFB"/>
              </a:solidFill>
              <a:latin typeface="Century Gothic" panose="020B0502020202020204" pitchFamily="34" charset="0"/>
            </a:rPr>
            <a:t> the Training Hub will share the report &amp; outcome with all relevant parties.</a:t>
          </a:r>
        </a:p>
      </dgm:t>
    </dgm:pt>
    <dgm:pt modelId="{98841F85-428A-4F56-B4E6-4B6146D2CEAF}" type="parTrans" cxnId="{756A23AC-3F7E-49C0-AFDD-B0439A94CB22}">
      <dgm:prSet/>
      <dgm:spPr/>
      <dgm:t>
        <a:bodyPr/>
        <a:lstStyle/>
        <a:p>
          <a:endParaRPr lang="en-GB"/>
        </a:p>
      </dgm:t>
    </dgm:pt>
    <dgm:pt modelId="{C1DEB750-0576-4FC8-BFBF-45C67846AEA9}" type="sibTrans" cxnId="{756A23AC-3F7E-49C0-AFDD-B0439A94CB22}">
      <dgm:prSet/>
      <dgm:spPr>
        <a:solidFill>
          <a:srgbClr val="92D050"/>
        </a:solidFill>
      </dgm:spPr>
      <dgm:t>
        <a:bodyPr/>
        <a:lstStyle/>
        <a:p>
          <a:endParaRPr lang="en-GB"/>
        </a:p>
      </dgm:t>
    </dgm:pt>
    <dgm:pt modelId="{F6DD7418-0108-40F9-9E75-9FE3C699FC05}">
      <dgm:prSet phldrT="[Text]" custT="1"/>
      <dgm:spPr>
        <a:solidFill>
          <a:srgbClr val="92D050"/>
        </a:solidFill>
      </dgm:spPr>
      <dgm:t>
        <a:bodyPr/>
        <a:lstStyle/>
        <a:p>
          <a:r>
            <a:rPr lang="en-GB" sz="1800" b="1" dirty="0"/>
            <a:t>Once the Quality assurance group for Primary Care Learning Organisations has met they will share the decision with the Training Hub</a:t>
          </a:r>
        </a:p>
      </dgm:t>
    </dgm:pt>
    <dgm:pt modelId="{28C5148A-DADD-44A5-B4B2-F124401933E7}" type="parTrans" cxnId="{3A7AFFE6-7D89-4DAC-A6CF-034704674163}">
      <dgm:prSet/>
      <dgm:spPr/>
      <dgm:t>
        <a:bodyPr/>
        <a:lstStyle/>
        <a:p>
          <a:endParaRPr lang="en-GB"/>
        </a:p>
      </dgm:t>
    </dgm:pt>
    <dgm:pt modelId="{D0E3B6A3-AC5A-4910-B168-B7CC25A11CEF}" type="sibTrans" cxnId="{3A7AFFE6-7D89-4DAC-A6CF-034704674163}">
      <dgm:prSet/>
      <dgm:spPr>
        <a:solidFill>
          <a:srgbClr val="DC0000"/>
        </a:solidFill>
      </dgm:spPr>
      <dgm:t>
        <a:bodyPr/>
        <a:lstStyle/>
        <a:p>
          <a:endParaRPr lang="en-GB"/>
        </a:p>
      </dgm:t>
    </dgm:pt>
    <dgm:pt modelId="{8188A5F0-53C8-4835-B891-423918ED35D4}">
      <dgm:prSet custT="1"/>
      <dgm:spPr>
        <a:solidFill>
          <a:srgbClr val="DC0000"/>
        </a:solidFill>
      </dgm:spPr>
      <dgm:t>
        <a:bodyPr/>
        <a:lstStyle/>
        <a:p>
          <a:r>
            <a:rPr lang="en-GB" sz="1800" b="1" dirty="0">
              <a:latin typeface="Century Gothic" panose="020B0502020202020204" pitchFamily="34" charset="0"/>
            </a:rPr>
            <a:t>The report will be sent to the Quality assurance group for Primary Care Learning Organisations </a:t>
          </a:r>
        </a:p>
        <a:p>
          <a:endParaRPr lang="en-GB" sz="1800" b="1" dirty="0">
            <a:latin typeface="Century Gothic" panose="020B0502020202020204" pitchFamily="34" charset="0"/>
          </a:endParaRPr>
        </a:p>
      </dgm:t>
    </dgm:pt>
    <dgm:pt modelId="{FE524BFB-1BB8-4DCD-A520-ADF1A41286F5}" type="parTrans" cxnId="{D36126CE-EE6F-4834-A14B-66D11B59F756}">
      <dgm:prSet/>
      <dgm:spPr/>
      <dgm:t>
        <a:bodyPr/>
        <a:lstStyle/>
        <a:p>
          <a:endParaRPr lang="en-GB"/>
        </a:p>
      </dgm:t>
    </dgm:pt>
    <dgm:pt modelId="{4BE7ABAE-C3EA-4099-AB9B-17C1E4E774A4}" type="sibTrans" cxnId="{D36126CE-EE6F-4834-A14B-66D11B59F756}">
      <dgm:prSet/>
      <dgm:spPr>
        <a:solidFill>
          <a:srgbClr val="EEB800"/>
        </a:solidFill>
      </dgm:spPr>
      <dgm:t>
        <a:bodyPr/>
        <a:lstStyle/>
        <a:p>
          <a:endParaRPr lang="en-GB"/>
        </a:p>
      </dgm:t>
    </dgm:pt>
    <dgm:pt modelId="{5597E73A-F627-4E50-A9F4-C39380700022}">
      <dgm:prSet custT="1"/>
      <dgm:spPr>
        <a:solidFill>
          <a:srgbClr val="EEB800"/>
        </a:solidFill>
      </dgm:spPr>
      <dgm:t>
        <a:bodyPr/>
        <a:lstStyle/>
        <a:p>
          <a:r>
            <a:rPr lang="en-GB" sz="1800" b="1" dirty="0">
              <a:latin typeface="Century Gothic" panose="020B0502020202020204" pitchFamily="34" charset="0"/>
            </a:rPr>
            <a:t>The Training Hub will compile the report and make a decision.</a:t>
          </a:r>
        </a:p>
      </dgm:t>
    </dgm:pt>
    <dgm:pt modelId="{302DD43D-67E0-4082-967C-0366F54997D0}" type="parTrans" cxnId="{98EF6A6D-6D75-4CC7-BA63-386BB417A07E}">
      <dgm:prSet/>
      <dgm:spPr/>
      <dgm:t>
        <a:bodyPr/>
        <a:lstStyle/>
        <a:p>
          <a:endParaRPr lang="en-GB"/>
        </a:p>
      </dgm:t>
    </dgm:pt>
    <dgm:pt modelId="{300D2AAA-A44E-40CB-8E11-13B955120B2E}" type="sibTrans" cxnId="{98EF6A6D-6D75-4CC7-BA63-386BB417A07E}">
      <dgm:prSet/>
      <dgm:spPr/>
      <dgm:t>
        <a:bodyPr/>
        <a:lstStyle/>
        <a:p>
          <a:endParaRPr lang="en-GB"/>
        </a:p>
      </dgm:t>
    </dgm:pt>
    <dgm:pt modelId="{7524D5C7-35D0-4C52-81E3-1E79BF8F33EC}" type="pres">
      <dgm:prSet presAssocID="{BC8192D3-EC7B-44B4-9081-C2DE7A5B5F60}" presName="Name0" presStyleCnt="0">
        <dgm:presLayoutVars>
          <dgm:dir/>
          <dgm:resizeHandles val="exact"/>
        </dgm:presLayoutVars>
      </dgm:prSet>
      <dgm:spPr/>
    </dgm:pt>
    <dgm:pt modelId="{9B98FCF9-6D1F-4805-BABC-432CE2CCAC80}" type="pres">
      <dgm:prSet presAssocID="{90EC1338-4ED8-4E21-9674-4DAE86E7DB20}" presName="node" presStyleLbl="node1" presStyleIdx="0" presStyleCnt="5">
        <dgm:presLayoutVars>
          <dgm:bulletEnabled val="1"/>
        </dgm:presLayoutVars>
      </dgm:prSet>
      <dgm:spPr/>
    </dgm:pt>
    <dgm:pt modelId="{5F71E258-C12A-470A-B529-8B55F3597640}" type="pres">
      <dgm:prSet presAssocID="{EAD33219-A655-47B5-9E74-3AAC7DF60B0F}" presName="sibTrans" presStyleLbl="sibTrans2D1" presStyleIdx="0" presStyleCnt="4" custAng="10800000"/>
      <dgm:spPr/>
    </dgm:pt>
    <dgm:pt modelId="{041C9266-78D0-430C-82F5-59708BEA23E9}" type="pres">
      <dgm:prSet presAssocID="{EAD33219-A655-47B5-9E74-3AAC7DF60B0F}" presName="connectorText" presStyleLbl="sibTrans2D1" presStyleIdx="0" presStyleCnt="4"/>
      <dgm:spPr/>
    </dgm:pt>
    <dgm:pt modelId="{E43DD7F4-AD85-4C64-92F3-F23E6F474528}" type="pres">
      <dgm:prSet presAssocID="{77AD94A9-2D50-4C7E-BEC4-2D2E51036E98}" presName="node" presStyleLbl="node1" presStyleIdx="1" presStyleCnt="5">
        <dgm:presLayoutVars>
          <dgm:bulletEnabled val="1"/>
        </dgm:presLayoutVars>
      </dgm:prSet>
      <dgm:spPr/>
    </dgm:pt>
    <dgm:pt modelId="{A5E39FE4-ACF2-4601-8AC0-0ADF96060929}" type="pres">
      <dgm:prSet presAssocID="{C1DEB750-0576-4FC8-BFBF-45C67846AEA9}" presName="sibTrans" presStyleLbl="sibTrans2D1" presStyleIdx="1" presStyleCnt="4" custAng="10800000"/>
      <dgm:spPr/>
    </dgm:pt>
    <dgm:pt modelId="{430EAA69-AA6E-4A97-B56A-E4E23AACBFB0}" type="pres">
      <dgm:prSet presAssocID="{C1DEB750-0576-4FC8-BFBF-45C67846AEA9}" presName="connectorText" presStyleLbl="sibTrans2D1" presStyleIdx="1" presStyleCnt="4"/>
      <dgm:spPr/>
    </dgm:pt>
    <dgm:pt modelId="{1AC81720-156B-4206-8777-65007C7B42EF}" type="pres">
      <dgm:prSet presAssocID="{F6DD7418-0108-40F9-9E75-9FE3C699FC05}" presName="node" presStyleLbl="node1" presStyleIdx="2" presStyleCnt="5" custScaleX="117421">
        <dgm:presLayoutVars>
          <dgm:bulletEnabled val="1"/>
        </dgm:presLayoutVars>
      </dgm:prSet>
      <dgm:spPr/>
    </dgm:pt>
    <dgm:pt modelId="{C1ED6227-677B-4A17-93EA-50395AC2D568}" type="pres">
      <dgm:prSet presAssocID="{D0E3B6A3-AC5A-4910-B168-B7CC25A11CEF}" presName="sibTrans" presStyleLbl="sibTrans2D1" presStyleIdx="2" presStyleCnt="4" custAng="10800000"/>
      <dgm:spPr/>
    </dgm:pt>
    <dgm:pt modelId="{0B2695B2-D6C0-4FB0-A51D-DAD7A5A94FBA}" type="pres">
      <dgm:prSet presAssocID="{D0E3B6A3-AC5A-4910-B168-B7CC25A11CEF}" presName="connectorText" presStyleLbl="sibTrans2D1" presStyleIdx="2" presStyleCnt="4"/>
      <dgm:spPr/>
    </dgm:pt>
    <dgm:pt modelId="{EA6CBA3C-0688-453A-844D-F721AE78E4CD}" type="pres">
      <dgm:prSet presAssocID="{8188A5F0-53C8-4835-B891-423918ED35D4}" presName="node" presStyleLbl="node1" presStyleIdx="3" presStyleCnt="5" custScaleX="108646">
        <dgm:presLayoutVars>
          <dgm:bulletEnabled val="1"/>
        </dgm:presLayoutVars>
      </dgm:prSet>
      <dgm:spPr/>
    </dgm:pt>
    <dgm:pt modelId="{045272E6-B3BD-43EA-B485-1C71E63B39AF}" type="pres">
      <dgm:prSet presAssocID="{4BE7ABAE-C3EA-4099-AB9B-17C1E4E774A4}" presName="sibTrans" presStyleLbl="sibTrans2D1" presStyleIdx="3" presStyleCnt="4" custAng="10800000"/>
      <dgm:spPr/>
    </dgm:pt>
    <dgm:pt modelId="{DBC884B7-B8C9-410C-9C1F-7CB9DE49B010}" type="pres">
      <dgm:prSet presAssocID="{4BE7ABAE-C3EA-4099-AB9B-17C1E4E774A4}" presName="connectorText" presStyleLbl="sibTrans2D1" presStyleIdx="3" presStyleCnt="4"/>
      <dgm:spPr/>
    </dgm:pt>
    <dgm:pt modelId="{DD6E667E-5A76-4330-8330-03732D5DDC9F}" type="pres">
      <dgm:prSet presAssocID="{5597E73A-F627-4E50-A9F4-C39380700022}" presName="node" presStyleLbl="node1" presStyleIdx="4" presStyleCnt="5">
        <dgm:presLayoutVars>
          <dgm:bulletEnabled val="1"/>
        </dgm:presLayoutVars>
      </dgm:prSet>
      <dgm:spPr/>
    </dgm:pt>
  </dgm:ptLst>
  <dgm:cxnLst>
    <dgm:cxn modelId="{3AB76E06-108F-4A07-AF21-21FF5EF18E05}" type="presOf" srcId="{77AD94A9-2D50-4C7E-BEC4-2D2E51036E98}" destId="{E43DD7F4-AD85-4C64-92F3-F23E6F474528}" srcOrd="0" destOrd="0" presId="urn:microsoft.com/office/officeart/2005/8/layout/process1"/>
    <dgm:cxn modelId="{E7302D07-5DB9-4CC5-8F0B-820DA80F3009}" srcId="{BC8192D3-EC7B-44B4-9081-C2DE7A5B5F60}" destId="{90EC1338-4ED8-4E21-9674-4DAE86E7DB20}" srcOrd="0" destOrd="0" parTransId="{56DE4C2C-5B3B-4EF1-AB6A-72B19B5B825B}" sibTransId="{EAD33219-A655-47B5-9E74-3AAC7DF60B0F}"/>
    <dgm:cxn modelId="{F86EE834-BF47-43FA-9AAD-D87EB4B00DBE}" type="presOf" srcId="{EAD33219-A655-47B5-9E74-3AAC7DF60B0F}" destId="{041C9266-78D0-430C-82F5-59708BEA23E9}" srcOrd="1" destOrd="0" presId="urn:microsoft.com/office/officeart/2005/8/layout/process1"/>
    <dgm:cxn modelId="{A700CA3F-97AF-49D7-8E66-091F6A9A9D8B}" type="presOf" srcId="{4BE7ABAE-C3EA-4099-AB9B-17C1E4E774A4}" destId="{045272E6-B3BD-43EA-B485-1C71E63B39AF}" srcOrd="0" destOrd="0" presId="urn:microsoft.com/office/officeart/2005/8/layout/process1"/>
    <dgm:cxn modelId="{D466A65C-A07C-4F95-BE34-7D45C2FD765D}" type="presOf" srcId="{8188A5F0-53C8-4835-B891-423918ED35D4}" destId="{EA6CBA3C-0688-453A-844D-F721AE78E4CD}" srcOrd="0" destOrd="0" presId="urn:microsoft.com/office/officeart/2005/8/layout/process1"/>
    <dgm:cxn modelId="{DAFB266A-D817-4BF1-A199-3802FC5C0C5C}" type="presOf" srcId="{90EC1338-4ED8-4E21-9674-4DAE86E7DB20}" destId="{9B98FCF9-6D1F-4805-BABC-432CE2CCAC80}" srcOrd="0" destOrd="0" presId="urn:microsoft.com/office/officeart/2005/8/layout/process1"/>
    <dgm:cxn modelId="{98EF6A6D-6D75-4CC7-BA63-386BB417A07E}" srcId="{BC8192D3-EC7B-44B4-9081-C2DE7A5B5F60}" destId="{5597E73A-F627-4E50-A9F4-C39380700022}" srcOrd="4" destOrd="0" parTransId="{302DD43D-67E0-4082-967C-0366F54997D0}" sibTransId="{300D2AAA-A44E-40CB-8E11-13B955120B2E}"/>
    <dgm:cxn modelId="{DD850770-3CD0-4B31-8BD7-6A6884DD1698}" type="presOf" srcId="{D0E3B6A3-AC5A-4910-B168-B7CC25A11CEF}" destId="{0B2695B2-D6C0-4FB0-A51D-DAD7A5A94FBA}" srcOrd="1" destOrd="0" presId="urn:microsoft.com/office/officeart/2005/8/layout/process1"/>
    <dgm:cxn modelId="{3FA2C785-7744-4184-8B70-16EEA41AB961}" type="presOf" srcId="{D0E3B6A3-AC5A-4910-B168-B7CC25A11CEF}" destId="{C1ED6227-677B-4A17-93EA-50395AC2D568}" srcOrd="0" destOrd="0" presId="urn:microsoft.com/office/officeart/2005/8/layout/process1"/>
    <dgm:cxn modelId="{F651998E-4612-4707-941C-C4CDA5A00D0E}" type="presOf" srcId="{C1DEB750-0576-4FC8-BFBF-45C67846AEA9}" destId="{A5E39FE4-ACF2-4601-8AC0-0ADF96060929}" srcOrd="0" destOrd="0" presId="urn:microsoft.com/office/officeart/2005/8/layout/process1"/>
    <dgm:cxn modelId="{1BE5108F-51A9-4D43-BD9C-97AA48B07580}" type="presOf" srcId="{4BE7ABAE-C3EA-4099-AB9B-17C1E4E774A4}" destId="{DBC884B7-B8C9-410C-9C1F-7CB9DE49B010}" srcOrd="1" destOrd="0" presId="urn:microsoft.com/office/officeart/2005/8/layout/process1"/>
    <dgm:cxn modelId="{586C8D9F-EFE2-4BD1-A376-B079138A0A2C}" type="presOf" srcId="{EAD33219-A655-47B5-9E74-3AAC7DF60B0F}" destId="{5F71E258-C12A-470A-B529-8B55F3597640}" srcOrd="0" destOrd="0" presId="urn:microsoft.com/office/officeart/2005/8/layout/process1"/>
    <dgm:cxn modelId="{756A23AC-3F7E-49C0-AFDD-B0439A94CB22}" srcId="{BC8192D3-EC7B-44B4-9081-C2DE7A5B5F60}" destId="{77AD94A9-2D50-4C7E-BEC4-2D2E51036E98}" srcOrd="1" destOrd="0" parTransId="{98841F85-428A-4F56-B4E6-4B6146D2CEAF}" sibTransId="{C1DEB750-0576-4FC8-BFBF-45C67846AEA9}"/>
    <dgm:cxn modelId="{B4929FCB-72F6-4DEA-8BF1-DD9305B26519}" type="presOf" srcId="{C1DEB750-0576-4FC8-BFBF-45C67846AEA9}" destId="{430EAA69-AA6E-4A97-B56A-E4E23AACBFB0}" srcOrd="1" destOrd="0" presId="urn:microsoft.com/office/officeart/2005/8/layout/process1"/>
    <dgm:cxn modelId="{D36126CE-EE6F-4834-A14B-66D11B59F756}" srcId="{BC8192D3-EC7B-44B4-9081-C2DE7A5B5F60}" destId="{8188A5F0-53C8-4835-B891-423918ED35D4}" srcOrd="3" destOrd="0" parTransId="{FE524BFB-1BB8-4DCD-A520-ADF1A41286F5}" sibTransId="{4BE7ABAE-C3EA-4099-AB9B-17C1E4E774A4}"/>
    <dgm:cxn modelId="{000D95CF-8F02-469D-BF33-62CE80F9D7BA}" type="presOf" srcId="{5597E73A-F627-4E50-A9F4-C39380700022}" destId="{DD6E667E-5A76-4330-8330-03732D5DDC9F}" srcOrd="0" destOrd="0" presId="urn:microsoft.com/office/officeart/2005/8/layout/process1"/>
    <dgm:cxn modelId="{582BD5D5-98EB-4C38-B9B5-24673B7726D9}" type="presOf" srcId="{BC8192D3-EC7B-44B4-9081-C2DE7A5B5F60}" destId="{7524D5C7-35D0-4C52-81E3-1E79BF8F33EC}" srcOrd="0" destOrd="0" presId="urn:microsoft.com/office/officeart/2005/8/layout/process1"/>
    <dgm:cxn modelId="{E1FFA5E0-8EE4-4FB3-A144-7626B6D9CD3C}" type="presOf" srcId="{F6DD7418-0108-40F9-9E75-9FE3C699FC05}" destId="{1AC81720-156B-4206-8777-65007C7B42EF}" srcOrd="0" destOrd="0" presId="urn:microsoft.com/office/officeart/2005/8/layout/process1"/>
    <dgm:cxn modelId="{3A7AFFE6-7D89-4DAC-A6CF-034704674163}" srcId="{BC8192D3-EC7B-44B4-9081-C2DE7A5B5F60}" destId="{F6DD7418-0108-40F9-9E75-9FE3C699FC05}" srcOrd="2" destOrd="0" parTransId="{28C5148A-DADD-44A5-B4B2-F124401933E7}" sibTransId="{D0E3B6A3-AC5A-4910-B168-B7CC25A11CEF}"/>
    <dgm:cxn modelId="{68D9AE24-C54A-432B-BA03-FDC81C1B66B5}" type="presParOf" srcId="{7524D5C7-35D0-4C52-81E3-1E79BF8F33EC}" destId="{9B98FCF9-6D1F-4805-BABC-432CE2CCAC80}" srcOrd="0" destOrd="0" presId="urn:microsoft.com/office/officeart/2005/8/layout/process1"/>
    <dgm:cxn modelId="{F1575D40-E1F7-461E-B095-E87C5F9AB5DB}" type="presParOf" srcId="{7524D5C7-35D0-4C52-81E3-1E79BF8F33EC}" destId="{5F71E258-C12A-470A-B529-8B55F3597640}" srcOrd="1" destOrd="0" presId="urn:microsoft.com/office/officeart/2005/8/layout/process1"/>
    <dgm:cxn modelId="{E33AC1EB-84F6-4DFF-AD08-69B662ACAC9D}" type="presParOf" srcId="{5F71E258-C12A-470A-B529-8B55F3597640}" destId="{041C9266-78D0-430C-82F5-59708BEA23E9}" srcOrd="0" destOrd="0" presId="urn:microsoft.com/office/officeart/2005/8/layout/process1"/>
    <dgm:cxn modelId="{7D016F19-02E4-45EC-B66D-AA7A14A577AC}" type="presParOf" srcId="{7524D5C7-35D0-4C52-81E3-1E79BF8F33EC}" destId="{E43DD7F4-AD85-4C64-92F3-F23E6F474528}" srcOrd="2" destOrd="0" presId="urn:microsoft.com/office/officeart/2005/8/layout/process1"/>
    <dgm:cxn modelId="{86D65790-E95E-4C7A-BE5B-EE9CADF91D8B}" type="presParOf" srcId="{7524D5C7-35D0-4C52-81E3-1E79BF8F33EC}" destId="{A5E39FE4-ACF2-4601-8AC0-0ADF96060929}" srcOrd="3" destOrd="0" presId="urn:microsoft.com/office/officeart/2005/8/layout/process1"/>
    <dgm:cxn modelId="{29EF3611-36CC-45F9-B9D1-0A4C93DBB4AE}" type="presParOf" srcId="{A5E39FE4-ACF2-4601-8AC0-0ADF96060929}" destId="{430EAA69-AA6E-4A97-B56A-E4E23AACBFB0}" srcOrd="0" destOrd="0" presId="urn:microsoft.com/office/officeart/2005/8/layout/process1"/>
    <dgm:cxn modelId="{C1CA6A92-8B3F-4FAD-9E00-2E3A9D6CCD0B}" type="presParOf" srcId="{7524D5C7-35D0-4C52-81E3-1E79BF8F33EC}" destId="{1AC81720-156B-4206-8777-65007C7B42EF}" srcOrd="4" destOrd="0" presId="urn:microsoft.com/office/officeart/2005/8/layout/process1"/>
    <dgm:cxn modelId="{EEE2E2C9-406B-4FE1-9E41-3DBEC6229FBE}" type="presParOf" srcId="{7524D5C7-35D0-4C52-81E3-1E79BF8F33EC}" destId="{C1ED6227-677B-4A17-93EA-50395AC2D568}" srcOrd="5" destOrd="0" presId="urn:microsoft.com/office/officeart/2005/8/layout/process1"/>
    <dgm:cxn modelId="{90604384-F257-4BE5-90CB-30C0D23717DB}" type="presParOf" srcId="{C1ED6227-677B-4A17-93EA-50395AC2D568}" destId="{0B2695B2-D6C0-4FB0-A51D-DAD7A5A94FBA}" srcOrd="0" destOrd="0" presId="urn:microsoft.com/office/officeart/2005/8/layout/process1"/>
    <dgm:cxn modelId="{7C726CB0-0E2C-4F81-8BE2-33EC1C903DDB}" type="presParOf" srcId="{7524D5C7-35D0-4C52-81E3-1E79BF8F33EC}" destId="{EA6CBA3C-0688-453A-844D-F721AE78E4CD}" srcOrd="6" destOrd="0" presId="urn:microsoft.com/office/officeart/2005/8/layout/process1"/>
    <dgm:cxn modelId="{05C8D7D2-12B5-46A1-9E04-A22ACEC541C1}" type="presParOf" srcId="{7524D5C7-35D0-4C52-81E3-1E79BF8F33EC}" destId="{045272E6-B3BD-43EA-B485-1C71E63B39AF}" srcOrd="7" destOrd="0" presId="urn:microsoft.com/office/officeart/2005/8/layout/process1"/>
    <dgm:cxn modelId="{EDBB513B-8464-436A-8D53-A33C0B8FCA5F}" type="presParOf" srcId="{045272E6-B3BD-43EA-B485-1C71E63B39AF}" destId="{DBC884B7-B8C9-410C-9C1F-7CB9DE49B010}" srcOrd="0" destOrd="0" presId="urn:microsoft.com/office/officeart/2005/8/layout/process1"/>
    <dgm:cxn modelId="{88737B02-DA12-4DB1-9B08-266BF4ABBFF4}" type="presParOf" srcId="{7524D5C7-35D0-4C52-81E3-1E79BF8F33EC}" destId="{DD6E667E-5A76-4330-8330-03732D5DDC9F}" srcOrd="8"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42884A-F357-4EFD-9294-DF06221D588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F7D685A-A77D-4FCF-AF0E-B56166276DB0}">
      <dgm:prSet phldrT="[Text]"/>
      <dgm:spPr>
        <a:solidFill>
          <a:srgbClr val="D9D9D9"/>
        </a:solidFill>
      </dgm:spPr>
      <dgm:t>
        <a:bodyPr/>
        <a:lstStyle/>
        <a:p>
          <a:r>
            <a:rPr lang="en-GB" b="1" i="0" dirty="0">
              <a:solidFill>
                <a:srgbClr val="00B0F0"/>
              </a:solidFill>
              <a:latin typeface="Century Gothic" panose="020B0502020202020204" pitchFamily="34" charset="0"/>
            </a:rPr>
            <a:t>Learning Environment &amp; Culture</a:t>
          </a:r>
          <a:endParaRPr lang="en-GB" b="1" dirty="0">
            <a:solidFill>
              <a:srgbClr val="00B0F0"/>
            </a:solidFill>
            <a:latin typeface="Century Gothic" panose="020B0502020202020204" pitchFamily="34" charset="0"/>
          </a:endParaRPr>
        </a:p>
      </dgm:t>
    </dgm:pt>
    <dgm:pt modelId="{968DAA53-3010-4430-B041-2B821B8FF208}" type="parTrans" cxnId="{2E222D07-1085-4C05-9B56-804BEF1161DD}">
      <dgm:prSet/>
      <dgm:spPr/>
      <dgm:t>
        <a:bodyPr/>
        <a:lstStyle/>
        <a:p>
          <a:endParaRPr lang="en-GB"/>
        </a:p>
      </dgm:t>
    </dgm:pt>
    <dgm:pt modelId="{39F81303-D6DD-4826-9ECD-33AE73A963B4}" type="sibTrans" cxnId="{2E222D07-1085-4C05-9B56-804BEF1161DD}">
      <dgm:prSet/>
      <dgm:spPr/>
      <dgm:t>
        <a:bodyPr/>
        <a:lstStyle/>
        <a:p>
          <a:endParaRPr lang="en-GB"/>
        </a:p>
      </dgm:t>
    </dgm:pt>
    <dgm:pt modelId="{F4089BCC-887E-4513-90D1-8E3CA3CE9316}">
      <dgm:prSet phldrT="[Text]"/>
      <dgm:spPr>
        <a:solidFill>
          <a:srgbClr val="D9D9D9"/>
        </a:solidFill>
      </dgm:spPr>
      <dgm:t>
        <a:bodyPr/>
        <a:lstStyle/>
        <a:p>
          <a:r>
            <a:rPr lang="en-GB" b="1" dirty="0">
              <a:solidFill>
                <a:srgbClr val="00B0F0"/>
              </a:solidFill>
              <a:latin typeface="Century Gothic" panose="020B0502020202020204" pitchFamily="34" charset="0"/>
            </a:rPr>
            <a:t>Delivering Programmes &amp; Curricula</a:t>
          </a:r>
        </a:p>
      </dgm:t>
    </dgm:pt>
    <dgm:pt modelId="{4963FDAB-4CD5-4500-9D96-B1F738EEBC4E}" type="parTrans" cxnId="{219EDC83-ED48-4DAB-9075-029EE10B88A4}">
      <dgm:prSet/>
      <dgm:spPr/>
      <dgm:t>
        <a:bodyPr/>
        <a:lstStyle/>
        <a:p>
          <a:endParaRPr lang="en-GB"/>
        </a:p>
      </dgm:t>
    </dgm:pt>
    <dgm:pt modelId="{CCB32427-E8E3-48FC-8D7C-697086478A0B}" type="sibTrans" cxnId="{219EDC83-ED48-4DAB-9075-029EE10B88A4}">
      <dgm:prSet/>
      <dgm:spPr/>
      <dgm:t>
        <a:bodyPr/>
        <a:lstStyle/>
        <a:p>
          <a:endParaRPr lang="en-GB"/>
        </a:p>
      </dgm:t>
    </dgm:pt>
    <dgm:pt modelId="{A3B3576F-283F-46E5-B61C-332266C3C680}">
      <dgm:prSet phldrT="[Text]"/>
      <dgm:spPr>
        <a:solidFill>
          <a:srgbClr val="D9D9D9"/>
        </a:solidFill>
      </dgm:spPr>
      <dgm:t>
        <a:bodyPr/>
        <a:lstStyle/>
        <a:p>
          <a:r>
            <a:rPr lang="en-GB" b="1" dirty="0">
              <a:solidFill>
                <a:srgbClr val="EEB800"/>
              </a:solidFill>
              <a:latin typeface="Century Gothic" panose="020B0502020202020204" pitchFamily="34" charset="0"/>
            </a:rPr>
            <a:t>Developing a Sustainable Workforce</a:t>
          </a:r>
        </a:p>
      </dgm:t>
    </dgm:pt>
    <dgm:pt modelId="{F153A780-E83B-4CE5-A06D-BE1B50F4D95B}" type="parTrans" cxnId="{003A971E-3905-4A9A-ACE6-6377EB1329FD}">
      <dgm:prSet/>
      <dgm:spPr/>
      <dgm:t>
        <a:bodyPr/>
        <a:lstStyle/>
        <a:p>
          <a:endParaRPr lang="en-GB"/>
        </a:p>
      </dgm:t>
    </dgm:pt>
    <dgm:pt modelId="{8A165251-AFB5-404C-9C3F-5FEE9D6EDE58}" type="sibTrans" cxnId="{003A971E-3905-4A9A-ACE6-6377EB1329FD}">
      <dgm:prSet/>
      <dgm:spPr/>
      <dgm:t>
        <a:bodyPr/>
        <a:lstStyle/>
        <a:p>
          <a:endParaRPr lang="en-GB"/>
        </a:p>
      </dgm:t>
    </dgm:pt>
    <dgm:pt modelId="{ABB7C41E-1685-45E9-8A7F-D41244653779}">
      <dgm:prSet/>
      <dgm:spPr>
        <a:solidFill>
          <a:srgbClr val="D9D9D9"/>
        </a:solidFill>
      </dgm:spPr>
      <dgm:t>
        <a:bodyPr/>
        <a:lstStyle/>
        <a:p>
          <a:r>
            <a:rPr lang="en-GB" b="1" dirty="0">
              <a:solidFill>
                <a:srgbClr val="92D050"/>
              </a:solidFill>
              <a:latin typeface="Century Gothic" panose="020B0502020202020204" pitchFamily="34" charset="0"/>
            </a:rPr>
            <a:t>Developing &amp; Supporting Learners</a:t>
          </a:r>
        </a:p>
      </dgm:t>
    </dgm:pt>
    <dgm:pt modelId="{8A5CD6E0-DDE2-4169-A9DA-841411AB2E9C}" type="parTrans" cxnId="{FA595843-266C-4C7E-AEF3-1D7F59A10931}">
      <dgm:prSet/>
      <dgm:spPr/>
      <dgm:t>
        <a:bodyPr/>
        <a:lstStyle/>
        <a:p>
          <a:endParaRPr lang="en-GB"/>
        </a:p>
      </dgm:t>
    </dgm:pt>
    <dgm:pt modelId="{E3D53EFC-564F-4A41-9CA2-385A812FFDA7}" type="sibTrans" cxnId="{FA595843-266C-4C7E-AEF3-1D7F59A10931}">
      <dgm:prSet/>
      <dgm:spPr/>
      <dgm:t>
        <a:bodyPr/>
        <a:lstStyle/>
        <a:p>
          <a:endParaRPr lang="en-GB"/>
        </a:p>
      </dgm:t>
    </dgm:pt>
    <dgm:pt modelId="{324064EA-3845-4152-B5E3-4596271203B6}">
      <dgm:prSet custT="1"/>
      <dgm:spPr>
        <a:solidFill>
          <a:srgbClr val="D9D9D9"/>
        </a:solidFill>
      </dgm:spPr>
      <dgm:t>
        <a:bodyPr/>
        <a:lstStyle/>
        <a:p>
          <a:r>
            <a:rPr lang="en-GB" sz="2000" b="1" dirty="0">
              <a:solidFill>
                <a:srgbClr val="EEB800"/>
              </a:solidFill>
              <a:latin typeface="Century Gothic" panose="020B0502020202020204" pitchFamily="34" charset="0"/>
            </a:rPr>
            <a:t>Educational governance &amp; commitment to quality</a:t>
          </a:r>
        </a:p>
      </dgm:t>
    </dgm:pt>
    <dgm:pt modelId="{A23B9E8E-8468-441E-9034-7E69FF4F512F}" type="parTrans" cxnId="{F5FDB2EF-FE47-4390-A8F2-0847E685971E}">
      <dgm:prSet/>
      <dgm:spPr/>
      <dgm:t>
        <a:bodyPr/>
        <a:lstStyle/>
        <a:p>
          <a:endParaRPr lang="en-GB"/>
        </a:p>
      </dgm:t>
    </dgm:pt>
    <dgm:pt modelId="{465D7D58-CC24-45A8-B0C0-8A808DF343C2}" type="sibTrans" cxnId="{F5FDB2EF-FE47-4390-A8F2-0847E685971E}">
      <dgm:prSet/>
      <dgm:spPr/>
      <dgm:t>
        <a:bodyPr/>
        <a:lstStyle/>
        <a:p>
          <a:endParaRPr lang="en-GB"/>
        </a:p>
      </dgm:t>
    </dgm:pt>
    <dgm:pt modelId="{443F17B0-A2EF-4468-8E5F-6057C2A943FC}">
      <dgm:prSet/>
      <dgm:spPr>
        <a:solidFill>
          <a:srgbClr val="D9D9D9"/>
        </a:solidFill>
      </dgm:spPr>
      <dgm:t>
        <a:bodyPr/>
        <a:lstStyle/>
        <a:p>
          <a:r>
            <a:rPr lang="en-GB" b="1" dirty="0">
              <a:solidFill>
                <a:srgbClr val="DC0000"/>
              </a:solidFill>
              <a:latin typeface="Century Gothic" panose="020B0502020202020204" pitchFamily="34" charset="0"/>
            </a:rPr>
            <a:t>Developing &amp; Supporting Supervisors</a:t>
          </a:r>
        </a:p>
      </dgm:t>
    </dgm:pt>
    <dgm:pt modelId="{05166658-DE1B-4D7A-B495-F2A94BCEC416}" type="parTrans" cxnId="{29C54A7A-FC15-4785-864C-1698B702720F}">
      <dgm:prSet/>
      <dgm:spPr/>
      <dgm:t>
        <a:bodyPr/>
        <a:lstStyle/>
        <a:p>
          <a:endParaRPr lang="en-GB"/>
        </a:p>
      </dgm:t>
    </dgm:pt>
    <dgm:pt modelId="{9FD26FAB-DB86-437C-B6E0-DF786A142047}" type="sibTrans" cxnId="{29C54A7A-FC15-4785-864C-1698B702720F}">
      <dgm:prSet/>
      <dgm:spPr/>
      <dgm:t>
        <a:bodyPr/>
        <a:lstStyle/>
        <a:p>
          <a:endParaRPr lang="en-GB"/>
        </a:p>
      </dgm:t>
    </dgm:pt>
    <dgm:pt modelId="{1A3A6229-D14F-4B36-A76D-64DF66A814A1}" type="pres">
      <dgm:prSet presAssocID="{1A42884A-F357-4EFD-9294-DF06221D588A}" presName="linear" presStyleCnt="0">
        <dgm:presLayoutVars>
          <dgm:dir/>
          <dgm:animLvl val="lvl"/>
          <dgm:resizeHandles val="exact"/>
        </dgm:presLayoutVars>
      </dgm:prSet>
      <dgm:spPr/>
    </dgm:pt>
    <dgm:pt modelId="{DB7214FF-333C-4006-B39F-A26001C7C77F}" type="pres">
      <dgm:prSet presAssocID="{DF7D685A-A77D-4FCF-AF0E-B56166276DB0}" presName="parentLin" presStyleCnt="0"/>
      <dgm:spPr/>
    </dgm:pt>
    <dgm:pt modelId="{57731C8F-09E5-4AB4-B56B-BBAD5C2738F0}" type="pres">
      <dgm:prSet presAssocID="{DF7D685A-A77D-4FCF-AF0E-B56166276DB0}" presName="parentLeftMargin" presStyleLbl="node1" presStyleIdx="0" presStyleCnt="6"/>
      <dgm:spPr/>
    </dgm:pt>
    <dgm:pt modelId="{E1D369DA-F3D8-4F01-A6E4-F15835E69FD9}" type="pres">
      <dgm:prSet presAssocID="{DF7D685A-A77D-4FCF-AF0E-B56166276DB0}" presName="parentText" presStyleLbl="node1" presStyleIdx="0" presStyleCnt="6">
        <dgm:presLayoutVars>
          <dgm:chMax val="0"/>
          <dgm:bulletEnabled val="1"/>
        </dgm:presLayoutVars>
      </dgm:prSet>
      <dgm:spPr/>
    </dgm:pt>
    <dgm:pt modelId="{B8DEF980-CED6-4C07-8D54-1851E36A3630}" type="pres">
      <dgm:prSet presAssocID="{DF7D685A-A77D-4FCF-AF0E-B56166276DB0}" presName="negativeSpace" presStyleCnt="0"/>
      <dgm:spPr/>
    </dgm:pt>
    <dgm:pt modelId="{EE072B27-DFFB-480B-8810-ED0C9301E376}" type="pres">
      <dgm:prSet presAssocID="{DF7D685A-A77D-4FCF-AF0E-B56166276DB0}" presName="childText" presStyleLbl="conFgAcc1" presStyleIdx="0" presStyleCnt="6">
        <dgm:presLayoutVars>
          <dgm:bulletEnabled val="1"/>
        </dgm:presLayoutVars>
      </dgm:prSet>
      <dgm:spPr>
        <a:solidFill>
          <a:schemeClr val="bg1">
            <a:alpha val="90000"/>
          </a:schemeClr>
        </a:solidFill>
        <a:ln>
          <a:solidFill>
            <a:srgbClr val="00B0F0"/>
          </a:solidFill>
        </a:ln>
      </dgm:spPr>
    </dgm:pt>
    <dgm:pt modelId="{B4E79AE2-CA49-4200-AC7A-26A608E67335}" type="pres">
      <dgm:prSet presAssocID="{39F81303-D6DD-4826-9ECD-33AE73A963B4}" presName="spaceBetweenRectangles" presStyleCnt="0"/>
      <dgm:spPr/>
    </dgm:pt>
    <dgm:pt modelId="{2A006F99-CCEF-4E8E-AEA1-0E9E432DBFB1}" type="pres">
      <dgm:prSet presAssocID="{324064EA-3845-4152-B5E3-4596271203B6}" presName="parentLin" presStyleCnt="0"/>
      <dgm:spPr/>
    </dgm:pt>
    <dgm:pt modelId="{C7546962-D895-43B3-A873-B1C8E3CCE201}" type="pres">
      <dgm:prSet presAssocID="{324064EA-3845-4152-B5E3-4596271203B6}" presName="parentLeftMargin" presStyleLbl="node1" presStyleIdx="0" presStyleCnt="6"/>
      <dgm:spPr/>
    </dgm:pt>
    <dgm:pt modelId="{18E5A495-B174-4A09-835E-64635832EBF8}" type="pres">
      <dgm:prSet presAssocID="{324064EA-3845-4152-B5E3-4596271203B6}" presName="parentText" presStyleLbl="node1" presStyleIdx="1" presStyleCnt="6" custScaleX="101531">
        <dgm:presLayoutVars>
          <dgm:chMax val="0"/>
          <dgm:bulletEnabled val="1"/>
        </dgm:presLayoutVars>
      </dgm:prSet>
      <dgm:spPr/>
    </dgm:pt>
    <dgm:pt modelId="{1071400F-5ABF-4999-8002-165E3BC0AFF3}" type="pres">
      <dgm:prSet presAssocID="{324064EA-3845-4152-B5E3-4596271203B6}" presName="negativeSpace" presStyleCnt="0"/>
      <dgm:spPr/>
    </dgm:pt>
    <dgm:pt modelId="{DFEA114E-CC85-4FA9-8575-55D4A2C571EF}" type="pres">
      <dgm:prSet presAssocID="{324064EA-3845-4152-B5E3-4596271203B6}" presName="childText" presStyleLbl="conFgAcc1" presStyleIdx="1" presStyleCnt="6">
        <dgm:presLayoutVars>
          <dgm:bulletEnabled val="1"/>
        </dgm:presLayoutVars>
      </dgm:prSet>
      <dgm:spPr>
        <a:ln>
          <a:solidFill>
            <a:srgbClr val="EEB800"/>
          </a:solidFill>
        </a:ln>
      </dgm:spPr>
    </dgm:pt>
    <dgm:pt modelId="{F194DF2A-9267-4D2F-837F-0629D84CBB29}" type="pres">
      <dgm:prSet presAssocID="{465D7D58-CC24-45A8-B0C0-8A808DF343C2}" presName="spaceBetweenRectangles" presStyleCnt="0"/>
      <dgm:spPr/>
    </dgm:pt>
    <dgm:pt modelId="{C9C41F66-EE22-49B1-9A37-893D64FE4384}" type="pres">
      <dgm:prSet presAssocID="{ABB7C41E-1685-45E9-8A7F-D41244653779}" presName="parentLin" presStyleCnt="0"/>
      <dgm:spPr/>
    </dgm:pt>
    <dgm:pt modelId="{DE464BA2-BEF2-4F61-B491-CAE412EDC64D}" type="pres">
      <dgm:prSet presAssocID="{ABB7C41E-1685-45E9-8A7F-D41244653779}" presName="parentLeftMargin" presStyleLbl="node1" presStyleIdx="1" presStyleCnt="6"/>
      <dgm:spPr/>
    </dgm:pt>
    <dgm:pt modelId="{2149E1A7-9C8D-4BF8-AFDA-1174A32ADC1B}" type="pres">
      <dgm:prSet presAssocID="{ABB7C41E-1685-45E9-8A7F-D41244653779}" presName="parentText" presStyleLbl="node1" presStyleIdx="2" presStyleCnt="6">
        <dgm:presLayoutVars>
          <dgm:chMax val="0"/>
          <dgm:bulletEnabled val="1"/>
        </dgm:presLayoutVars>
      </dgm:prSet>
      <dgm:spPr/>
    </dgm:pt>
    <dgm:pt modelId="{24219C09-FFFC-4C08-814F-D3354A79233B}" type="pres">
      <dgm:prSet presAssocID="{ABB7C41E-1685-45E9-8A7F-D41244653779}" presName="negativeSpace" presStyleCnt="0"/>
      <dgm:spPr/>
    </dgm:pt>
    <dgm:pt modelId="{BA48D1E7-18BD-4858-B565-BB1ADDF79D1C}" type="pres">
      <dgm:prSet presAssocID="{ABB7C41E-1685-45E9-8A7F-D41244653779}" presName="childText" presStyleLbl="conFgAcc1" presStyleIdx="2" presStyleCnt="6">
        <dgm:presLayoutVars>
          <dgm:bulletEnabled val="1"/>
        </dgm:presLayoutVars>
      </dgm:prSet>
      <dgm:spPr>
        <a:ln>
          <a:solidFill>
            <a:srgbClr val="92D050"/>
          </a:solidFill>
        </a:ln>
      </dgm:spPr>
    </dgm:pt>
    <dgm:pt modelId="{2D518640-1994-4EAC-8F97-DEB5DBAF1933}" type="pres">
      <dgm:prSet presAssocID="{E3D53EFC-564F-4A41-9CA2-385A812FFDA7}" presName="spaceBetweenRectangles" presStyleCnt="0"/>
      <dgm:spPr/>
    </dgm:pt>
    <dgm:pt modelId="{BDBEF7D4-D1A0-4F00-82D8-FE85AC61B6DC}" type="pres">
      <dgm:prSet presAssocID="{443F17B0-A2EF-4468-8E5F-6057C2A943FC}" presName="parentLin" presStyleCnt="0"/>
      <dgm:spPr/>
    </dgm:pt>
    <dgm:pt modelId="{137C4CE0-F738-45FE-B886-A7CDE7C76376}" type="pres">
      <dgm:prSet presAssocID="{443F17B0-A2EF-4468-8E5F-6057C2A943FC}" presName="parentLeftMargin" presStyleLbl="node1" presStyleIdx="2" presStyleCnt="6"/>
      <dgm:spPr/>
    </dgm:pt>
    <dgm:pt modelId="{0870CD03-B4E9-42F5-9C20-2FECB703E705}" type="pres">
      <dgm:prSet presAssocID="{443F17B0-A2EF-4468-8E5F-6057C2A943FC}" presName="parentText" presStyleLbl="node1" presStyleIdx="3" presStyleCnt="6">
        <dgm:presLayoutVars>
          <dgm:chMax val="0"/>
          <dgm:bulletEnabled val="1"/>
        </dgm:presLayoutVars>
      </dgm:prSet>
      <dgm:spPr/>
    </dgm:pt>
    <dgm:pt modelId="{2E3682AE-ACB2-4173-AE8C-BAAA0AF03684}" type="pres">
      <dgm:prSet presAssocID="{443F17B0-A2EF-4468-8E5F-6057C2A943FC}" presName="negativeSpace" presStyleCnt="0"/>
      <dgm:spPr/>
    </dgm:pt>
    <dgm:pt modelId="{F25CD8B1-FB31-4E7B-9721-6E9C12B56BCA}" type="pres">
      <dgm:prSet presAssocID="{443F17B0-A2EF-4468-8E5F-6057C2A943FC}" presName="childText" presStyleLbl="conFgAcc1" presStyleIdx="3" presStyleCnt="6">
        <dgm:presLayoutVars>
          <dgm:bulletEnabled val="1"/>
        </dgm:presLayoutVars>
      </dgm:prSet>
      <dgm:spPr>
        <a:ln>
          <a:solidFill>
            <a:srgbClr val="DC0000"/>
          </a:solidFill>
        </a:ln>
      </dgm:spPr>
    </dgm:pt>
    <dgm:pt modelId="{16683BB2-FC36-44BA-9C1B-BE973CD0986B}" type="pres">
      <dgm:prSet presAssocID="{9FD26FAB-DB86-437C-B6E0-DF786A142047}" presName="spaceBetweenRectangles" presStyleCnt="0"/>
      <dgm:spPr/>
    </dgm:pt>
    <dgm:pt modelId="{3162DA8D-F71A-4E52-8DE2-A2A8F4755B5C}" type="pres">
      <dgm:prSet presAssocID="{F4089BCC-887E-4513-90D1-8E3CA3CE9316}" presName="parentLin" presStyleCnt="0"/>
      <dgm:spPr/>
    </dgm:pt>
    <dgm:pt modelId="{393A0F58-3114-4832-AA42-50461E0EE109}" type="pres">
      <dgm:prSet presAssocID="{F4089BCC-887E-4513-90D1-8E3CA3CE9316}" presName="parentLeftMargin" presStyleLbl="node1" presStyleIdx="3" presStyleCnt="6"/>
      <dgm:spPr/>
    </dgm:pt>
    <dgm:pt modelId="{CEE62758-7954-4386-9E19-BA65069CF8A2}" type="pres">
      <dgm:prSet presAssocID="{F4089BCC-887E-4513-90D1-8E3CA3CE9316}" presName="parentText" presStyleLbl="node1" presStyleIdx="4" presStyleCnt="6">
        <dgm:presLayoutVars>
          <dgm:chMax val="0"/>
          <dgm:bulletEnabled val="1"/>
        </dgm:presLayoutVars>
      </dgm:prSet>
      <dgm:spPr/>
    </dgm:pt>
    <dgm:pt modelId="{0630D8F5-75B9-4981-958C-BC4094B8DF23}" type="pres">
      <dgm:prSet presAssocID="{F4089BCC-887E-4513-90D1-8E3CA3CE9316}" presName="negativeSpace" presStyleCnt="0"/>
      <dgm:spPr/>
    </dgm:pt>
    <dgm:pt modelId="{D0C4E470-FB1D-48EF-96C7-CA8023155186}" type="pres">
      <dgm:prSet presAssocID="{F4089BCC-887E-4513-90D1-8E3CA3CE9316}" presName="childText" presStyleLbl="conFgAcc1" presStyleIdx="4" presStyleCnt="6">
        <dgm:presLayoutVars>
          <dgm:bulletEnabled val="1"/>
        </dgm:presLayoutVars>
      </dgm:prSet>
      <dgm:spPr>
        <a:ln>
          <a:solidFill>
            <a:srgbClr val="00B0F0"/>
          </a:solidFill>
        </a:ln>
      </dgm:spPr>
    </dgm:pt>
    <dgm:pt modelId="{F7F98E96-8C5E-4D35-AC40-EB9A06F94DD4}" type="pres">
      <dgm:prSet presAssocID="{CCB32427-E8E3-48FC-8D7C-697086478A0B}" presName="spaceBetweenRectangles" presStyleCnt="0"/>
      <dgm:spPr/>
    </dgm:pt>
    <dgm:pt modelId="{BA0C0126-A7B1-45F2-946C-8E6B91A3B2C4}" type="pres">
      <dgm:prSet presAssocID="{A3B3576F-283F-46E5-B61C-332266C3C680}" presName="parentLin" presStyleCnt="0"/>
      <dgm:spPr/>
    </dgm:pt>
    <dgm:pt modelId="{34FDE6BC-DC48-4855-9852-EA85ED204772}" type="pres">
      <dgm:prSet presAssocID="{A3B3576F-283F-46E5-B61C-332266C3C680}" presName="parentLeftMargin" presStyleLbl="node1" presStyleIdx="4" presStyleCnt="6"/>
      <dgm:spPr/>
    </dgm:pt>
    <dgm:pt modelId="{CCE01B0B-8107-4ACF-9696-D5BE2F7EAB3D}" type="pres">
      <dgm:prSet presAssocID="{A3B3576F-283F-46E5-B61C-332266C3C680}" presName="parentText" presStyleLbl="node1" presStyleIdx="5" presStyleCnt="6">
        <dgm:presLayoutVars>
          <dgm:chMax val="0"/>
          <dgm:bulletEnabled val="1"/>
        </dgm:presLayoutVars>
      </dgm:prSet>
      <dgm:spPr/>
    </dgm:pt>
    <dgm:pt modelId="{EBEEB4BA-F888-4F84-98C3-59079C0BC8F8}" type="pres">
      <dgm:prSet presAssocID="{A3B3576F-283F-46E5-B61C-332266C3C680}" presName="negativeSpace" presStyleCnt="0"/>
      <dgm:spPr/>
    </dgm:pt>
    <dgm:pt modelId="{8C1D40F3-5A73-4288-B73F-786E9222DDB4}" type="pres">
      <dgm:prSet presAssocID="{A3B3576F-283F-46E5-B61C-332266C3C680}" presName="childText" presStyleLbl="conFgAcc1" presStyleIdx="5" presStyleCnt="6">
        <dgm:presLayoutVars>
          <dgm:bulletEnabled val="1"/>
        </dgm:presLayoutVars>
      </dgm:prSet>
      <dgm:spPr/>
    </dgm:pt>
  </dgm:ptLst>
  <dgm:cxnLst>
    <dgm:cxn modelId="{2E222D07-1085-4C05-9B56-804BEF1161DD}" srcId="{1A42884A-F357-4EFD-9294-DF06221D588A}" destId="{DF7D685A-A77D-4FCF-AF0E-B56166276DB0}" srcOrd="0" destOrd="0" parTransId="{968DAA53-3010-4430-B041-2B821B8FF208}" sibTransId="{39F81303-D6DD-4826-9ECD-33AE73A963B4}"/>
    <dgm:cxn modelId="{F838B212-AC95-4622-94E6-F4942D64BB7B}" type="presOf" srcId="{324064EA-3845-4152-B5E3-4596271203B6}" destId="{C7546962-D895-43B3-A873-B1C8E3CCE201}" srcOrd="0" destOrd="0" presId="urn:microsoft.com/office/officeart/2005/8/layout/list1"/>
    <dgm:cxn modelId="{8A863C1E-417A-459A-A876-7D48C4F58676}" type="presOf" srcId="{A3B3576F-283F-46E5-B61C-332266C3C680}" destId="{34FDE6BC-DC48-4855-9852-EA85ED204772}" srcOrd="0" destOrd="0" presId="urn:microsoft.com/office/officeart/2005/8/layout/list1"/>
    <dgm:cxn modelId="{003A971E-3905-4A9A-ACE6-6377EB1329FD}" srcId="{1A42884A-F357-4EFD-9294-DF06221D588A}" destId="{A3B3576F-283F-46E5-B61C-332266C3C680}" srcOrd="5" destOrd="0" parTransId="{F153A780-E83B-4CE5-A06D-BE1B50F4D95B}" sibTransId="{8A165251-AFB5-404C-9C3F-5FEE9D6EDE58}"/>
    <dgm:cxn modelId="{1AD89023-3A05-492B-ADD8-1110CE844EF7}" type="presOf" srcId="{F4089BCC-887E-4513-90D1-8E3CA3CE9316}" destId="{393A0F58-3114-4832-AA42-50461E0EE109}" srcOrd="0" destOrd="0" presId="urn:microsoft.com/office/officeart/2005/8/layout/list1"/>
    <dgm:cxn modelId="{281C1630-6DE5-45E3-9ED3-EF88F0343718}" type="presOf" srcId="{F4089BCC-887E-4513-90D1-8E3CA3CE9316}" destId="{CEE62758-7954-4386-9E19-BA65069CF8A2}" srcOrd="1" destOrd="0" presId="urn:microsoft.com/office/officeart/2005/8/layout/list1"/>
    <dgm:cxn modelId="{FA595843-266C-4C7E-AEF3-1D7F59A10931}" srcId="{1A42884A-F357-4EFD-9294-DF06221D588A}" destId="{ABB7C41E-1685-45E9-8A7F-D41244653779}" srcOrd="2" destOrd="0" parTransId="{8A5CD6E0-DDE2-4169-A9DA-841411AB2E9C}" sibTransId="{E3D53EFC-564F-4A41-9CA2-385A812FFDA7}"/>
    <dgm:cxn modelId="{FA6B7D64-A3DC-49EB-9E52-FB99CB9A5708}" type="presOf" srcId="{ABB7C41E-1685-45E9-8A7F-D41244653779}" destId="{2149E1A7-9C8D-4BF8-AFDA-1174A32ADC1B}" srcOrd="1" destOrd="0" presId="urn:microsoft.com/office/officeart/2005/8/layout/list1"/>
    <dgm:cxn modelId="{A054BA47-0399-415F-B0EE-6ADF75A0CA1E}" type="presOf" srcId="{324064EA-3845-4152-B5E3-4596271203B6}" destId="{18E5A495-B174-4A09-835E-64635832EBF8}" srcOrd="1" destOrd="0" presId="urn:microsoft.com/office/officeart/2005/8/layout/list1"/>
    <dgm:cxn modelId="{29C54A7A-FC15-4785-864C-1698B702720F}" srcId="{1A42884A-F357-4EFD-9294-DF06221D588A}" destId="{443F17B0-A2EF-4468-8E5F-6057C2A943FC}" srcOrd="3" destOrd="0" parTransId="{05166658-DE1B-4D7A-B495-F2A94BCEC416}" sibTransId="{9FD26FAB-DB86-437C-B6E0-DF786A142047}"/>
    <dgm:cxn modelId="{219EDC83-ED48-4DAB-9075-029EE10B88A4}" srcId="{1A42884A-F357-4EFD-9294-DF06221D588A}" destId="{F4089BCC-887E-4513-90D1-8E3CA3CE9316}" srcOrd="4" destOrd="0" parTransId="{4963FDAB-4CD5-4500-9D96-B1F738EEBC4E}" sibTransId="{CCB32427-E8E3-48FC-8D7C-697086478A0B}"/>
    <dgm:cxn modelId="{DFB93885-5EBE-496F-A0D4-D7EE293F50C8}" type="presOf" srcId="{ABB7C41E-1685-45E9-8A7F-D41244653779}" destId="{DE464BA2-BEF2-4F61-B491-CAE412EDC64D}" srcOrd="0" destOrd="0" presId="urn:microsoft.com/office/officeart/2005/8/layout/list1"/>
    <dgm:cxn modelId="{054E8085-A9DA-4B72-8CE6-460CBFABD2BE}" type="presOf" srcId="{DF7D685A-A77D-4FCF-AF0E-B56166276DB0}" destId="{57731C8F-09E5-4AB4-B56B-BBAD5C2738F0}" srcOrd="0" destOrd="0" presId="urn:microsoft.com/office/officeart/2005/8/layout/list1"/>
    <dgm:cxn modelId="{3218A987-3302-44AC-B22B-7FFF5FB7DCF6}" type="presOf" srcId="{443F17B0-A2EF-4468-8E5F-6057C2A943FC}" destId="{0870CD03-B4E9-42F5-9C20-2FECB703E705}" srcOrd="1" destOrd="0" presId="urn:microsoft.com/office/officeart/2005/8/layout/list1"/>
    <dgm:cxn modelId="{773CE8AD-A752-48B9-9095-D8743FF581A6}" type="presOf" srcId="{DF7D685A-A77D-4FCF-AF0E-B56166276DB0}" destId="{E1D369DA-F3D8-4F01-A6E4-F15835E69FD9}" srcOrd="1" destOrd="0" presId="urn:microsoft.com/office/officeart/2005/8/layout/list1"/>
    <dgm:cxn modelId="{A4A5ACC8-0BF3-41FA-88A1-B2009CF2AC16}" type="presOf" srcId="{A3B3576F-283F-46E5-B61C-332266C3C680}" destId="{CCE01B0B-8107-4ACF-9696-D5BE2F7EAB3D}" srcOrd="1" destOrd="0" presId="urn:microsoft.com/office/officeart/2005/8/layout/list1"/>
    <dgm:cxn modelId="{768326C9-F19E-4F62-AC00-BBBDF3B28DC0}" type="presOf" srcId="{443F17B0-A2EF-4468-8E5F-6057C2A943FC}" destId="{137C4CE0-F738-45FE-B886-A7CDE7C76376}" srcOrd="0" destOrd="0" presId="urn:microsoft.com/office/officeart/2005/8/layout/list1"/>
    <dgm:cxn modelId="{F5FDB2EF-FE47-4390-A8F2-0847E685971E}" srcId="{1A42884A-F357-4EFD-9294-DF06221D588A}" destId="{324064EA-3845-4152-B5E3-4596271203B6}" srcOrd="1" destOrd="0" parTransId="{A23B9E8E-8468-441E-9034-7E69FF4F512F}" sibTransId="{465D7D58-CC24-45A8-B0C0-8A808DF343C2}"/>
    <dgm:cxn modelId="{2C0745FF-14AB-4A15-B48B-EE3C4656EA63}" type="presOf" srcId="{1A42884A-F357-4EFD-9294-DF06221D588A}" destId="{1A3A6229-D14F-4B36-A76D-64DF66A814A1}" srcOrd="0" destOrd="0" presId="urn:microsoft.com/office/officeart/2005/8/layout/list1"/>
    <dgm:cxn modelId="{6DBDF72F-F10F-49CA-B361-71FEF2822307}" type="presParOf" srcId="{1A3A6229-D14F-4B36-A76D-64DF66A814A1}" destId="{DB7214FF-333C-4006-B39F-A26001C7C77F}" srcOrd="0" destOrd="0" presId="urn:microsoft.com/office/officeart/2005/8/layout/list1"/>
    <dgm:cxn modelId="{541E10DB-7752-44FB-AD8B-3481C2218AE4}" type="presParOf" srcId="{DB7214FF-333C-4006-B39F-A26001C7C77F}" destId="{57731C8F-09E5-4AB4-B56B-BBAD5C2738F0}" srcOrd="0" destOrd="0" presId="urn:microsoft.com/office/officeart/2005/8/layout/list1"/>
    <dgm:cxn modelId="{5A3D2469-4303-47E9-9650-4781031A56B1}" type="presParOf" srcId="{DB7214FF-333C-4006-B39F-A26001C7C77F}" destId="{E1D369DA-F3D8-4F01-A6E4-F15835E69FD9}" srcOrd="1" destOrd="0" presId="urn:microsoft.com/office/officeart/2005/8/layout/list1"/>
    <dgm:cxn modelId="{E919C650-724C-4EAE-B146-6ACE00174829}" type="presParOf" srcId="{1A3A6229-D14F-4B36-A76D-64DF66A814A1}" destId="{B8DEF980-CED6-4C07-8D54-1851E36A3630}" srcOrd="1" destOrd="0" presId="urn:microsoft.com/office/officeart/2005/8/layout/list1"/>
    <dgm:cxn modelId="{5246FFED-44B2-4052-8C48-C9EFE5F2D006}" type="presParOf" srcId="{1A3A6229-D14F-4B36-A76D-64DF66A814A1}" destId="{EE072B27-DFFB-480B-8810-ED0C9301E376}" srcOrd="2" destOrd="0" presId="urn:microsoft.com/office/officeart/2005/8/layout/list1"/>
    <dgm:cxn modelId="{5DF0CB59-6954-4877-A266-9E806CF8B4FF}" type="presParOf" srcId="{1A3A6229-D14F-4B36-A76D-64DF66A814A1}" destId="{B4E79AE2-CA49-4200-AC7A-26A608E67335}" srcOrd="3" destOrd="0" presId="urn:microsoft.com/office/officeart/2005/8/layout/list1"/>
    <dgm:cxn modelId="{60AC1EE0-3411-499A-AC60-5A7837DF13F6}" type="presParOf" srcId="{1A3A6229-D14F-4B36-A76D-64DF66A814A1}" destId="{2A006F99-CCEF-4E8E-AEA1-0E9E432DBFB1}" srcOrd="4" destOrd="0" presId="urn:microsoft.com/office/officeart/2005/8/layout/list1"/>
    <dgm:cxn modelId="{83F1D230-E891-45F8-A380-905185370797}" type="presParOf" srcId="{2A006F99-CCEF-4E8E-AEA1-0E9E432DBFB1}" destId="{C7546962-D895-43B3-A873-B1C8E3CCE201}" srcOrd="0" destOrd="0" presId="urn:microsoft.com/office/officeart/2005/8/layout/list1"/>
    <dgm:cxn modelId="{9D2FC9EC-EEC0-4F7F-B279-00E633CC599F}" type="presParOf" srcId="{2A006F99-CCEF-4E8E-AEA1-0E9E432DBFB1}" destId="{18E5A495-B174-4A09-835E-64635832EBF8}" srcOrd="1" destOrd="0" presId="urn:microsoft.com/office/officeart/2005/8/layout/list1"/>
    <dgm:cxn modelId="{0D1355D1-F8B0-4EE8-ABFB-2EDB38237B63}" type="presParOf" srcId="{1A3A6229-D14F-4B36-A76D-64DF66A814A1}" destId="{1071400F-5ABF-4999-8002-165E3BC0AFF3}" srcOrd="5" destOrd="0" presId="urn:microsoft.com/office/officeart/2005/8/layout/list1"/>
    <dgm:cxn modelId="{2173DEDE-5034-4B80-B16F-6B671DAF474B}" type="presParOf" srcId="{1A3A6229-D14F-4B36-A76D-64DF66A814A1}" destId="{DFEA114E-CC85-4FA9-8575-55D4A2C571EF}" srcOrd="6" destOrd="0" presId="urn:microsoft.com/office/officeart/2005/8/layout/list1"/>
    <dgm:cxn modelId="{2A379ED5-8AFA-436C-A6F5-289D4B30722E}" type="presParOf" srcId="{1A3A6229-D14F-4B36-A76D-64DF66A814A1}" destId="{F194DF2A-9267-4D2F-837F-0629D84CBB29}" srcOrd="7" destOrd="0" presId="urn:microsoft.com/office/officeart/2005/8/layout/list1"/>
    <dgm:cxn modelId="{908BEB26-C939-4A19-AD53-2D112E88D34A}" type="presParOf" srcId="{1A3A6229-D14F-4B36-A76D-64DF66A814A1}" destId="{C9C41F66-EE22-49B1-9A37-893D64FE4384}" srcOrd="8" destOrd="0" presId="urn:microsoft.com/office/officeart/2005/8/layout/list1"/>
    <dgm:cxn modelId="{78522E1C-3342-4916-80CA-E9C2C74B914E}" type="presParOf" srcId="{C9C41F66-EE22-49B1-9A37-893D64FE4384}" destId="{DE464BA2-BEF2-4F61-B491-CAE412EDC64D}" srcOrd="0" destOrd="0" presId="urn:microsoft.com/office/officeart/2005/8/layout/list1"/>
    <dgm:cxn modelId="{8B02DC73-1964-4927-9724-80B9D83CC458}" type="presParOf" srcId="{C9C41F66-EE22-49B1-9A37-893D64FE4384}" destId="{2149E1A7-9C8D-4BF8-AFDA-1174A32ADC1B}" srcOrd="1" destOrd="0" presId="urn:microsoft.com/office/officeart/2005/8/layout/list1"/>
    <dgm:cxn modelId="{D4C8E861-7AE1-4158-8492-FE5F3948DB8C}" type="presParOf" srcId="{1A3A6229-D14F-4B36-A76D-64DF66A814A1}" destId="{24219C09-FFFC-4C08-814F-D3354A79233B}" srcOrd="9" destOrd="0" presId="urn:microsoft.com/office/officeart/2005/8/layout/list1"/>
    <dgm:cxn modelId="{C98576E1-1F08-4F61-AB91-E706810E8979}" type="presParOf" srcId="{1A3A6229-D14F-4B36-A76D-64DF66A814A1}" destId="{BA48D1E7-18BD-4858-B565-BB1ADDF79D1C}" srcOrd="10" destOrd="0" presId="urn:microsoft.com/office/officeart/2005/8/layout/list1"/>
    <dgm:cxn modelId="{D23055AE-46A3-49E2-AE0A-7E6E19F17C3B}" type="presParOf" srcId="{1A3A6229-D14F-4B36-A76D-64DF66A814A1}" destId="{2D518640-1994-4EAC-8F97-DEB5DBAF1933}" srcOrd="11" destOrd="0" presId="urn:microsoft.com/office/officeart/2005/8/layout/list1"/>
    <dgm:cxn modelId="{16409DFF-8280-4791-A0F4-C3A37355A743}" type="presParOf" srcId="{1A3A6229-D14F-4B36-A76D-64DF66A814A1}" destId="{BDBEF7D4-D1A0-4F00-82D8-FE85AC61B6DC}" srcOrd="12" destOrd="0" presId="urn:microsoft.com/office/officeart/2005/8/layout/list1"/>
    <dgm:cxn modelId="{FDA9BD85-6A09-44D0-9E16-EF7DFFB00A70}" type="presParOf" srcId="{BDBEF7D4-D1A0-4F00-82D8-FE85AC61B6DC}" destId="{137C4CE0-F738-45FE-B886-A7CDE7C76376}" srcOrd="0" destOrd="0" presId="urn:microsoft.com/office/officeart/2005/8/layout/list1"/>
    <dgm:cxn modelId="{4F18CAD8-8859-4DDE-ACFB-AB5B6B47065D}" type="presParOf" srcId="{BDBEF7D4-D1A0-4F00-82D8-FE85AC61B6DC}" destId="{0870CD03-B4E9-42F5-9C20-2FECB703E705}" srcOrd="1" destOrd="0" presId="urn:microsoft.com/office/officeart/2005/8/layout/list1"/>
    <dgm:cxn modelId="{647351B4-425E-4274-A7F1-9682B2F4F6E2}" type="presParOf" srcId="{1A3A6229-D14F-4B36-A76D-64DF66A814A1}" destId="{2E3682AE-ACB2-4173-AE8C-BAAA0AF03684}" srcOrd="13" destOrd="0" presId="urn:microsoft.com/office/officeart/2005/8/layout/list1"/>
    <dgm:cxn modelId="{08B9D12E-6A26-43D7-9BB8-090885053DBA}" type="presParOf" srcId="{1A3A6229-D14F-4B36-A76D-64DF66A814A1}" destId="{F25CD8B1-FB31-4E7B-9721-6E9C12B56BCA}" srcOrd="14" destOrd="0" presId="urn:microsoft.com/office/officeart/2005/8/layout/list1"/>
    <dgm:cxn modelId="{207D74C1-4D14-468D-AFF7-882968BB763E}" type="presParOf" srcId="{1A3A6229-D14F-4B36-A76D-64DF66A814A1}" destId="{16683BB2-FC36-44BA-9C1B-BE973CD0986B}" srcOrd="15" destOrd="0" presId="urn:microsoft.com/office/officeart/2005/8/layout/list1"/>
    <dgm:cxn modelId="{EB463627-D4DC-4E90-A5C2-1BE46324EE75}" type="presParOf" srcId="{1A3A6229-D14F-4B36-A76D-64DF66A814A1}" destId="{3162DA8D-F71A-4E52-8DE2-A2A8F4755B5C}" srcOrd="16" destOrd="0" presId="urn:microsoft.com/office/officeart/2005/8/layout/list1"/>
    <dgm:cxn modelId="{CFADEA59-CFFE-4511-8447-0E9A2DF67DF0}" type="presParOf" srcId="{3162DA8D-F71A-4E52-8DE2-A2A8F4755B5C}" destId="{393A0F58-3114-4832-AA42-50461E0EE109}" srcOrd="0" destOrd="0" presId="urn:microsoft.com/office/officeart/2005/8/layout/list1"/>
    <dgm:cxn modelId="{732B427D-BFC7-468B-8FCD-F6437F04DF9E}" type="presParOf" srcId="{3162DA8D-F71A-4E52-8DE2-A2A8F4755B5C}" destId="{CEE62758-7954-4386-9E19-BA65069CF8A2}" srcOrd="1" destOrd="0" presId="urn:microsoft.com/office/officeart/2005/8/layout/list1"/>
    <dgm:cxn modelId="{17164034-9044-4259-A7A2-E9CD3BF20267}" type="presParOf" srcId="{1A3A6229-D14F-4B36-A76D-64DF66A814A1}" destId="{0630D8F5-75B9-4981-958C-BC4094B8DF23}" srcOrd="17" destOrd="0" presId="urn:microsoft.com/office/officeart/2005/8/layout/list1"/>
    <dgm:cxn modelId="{CE17BE48-774A-4171-BEA7-1E47FDB76A90}" type="presParOf" srcId="{1A3A6229-D14F-4B36-A76D-64DF66A814A1}" destId="{D0C4E470-FB1D-48EF-96C7-CA8023155186}" srcOrd="18" destOrd="0" presId="urn:microsoft.com/office/officeart/2005/8/layout/list1"/>
    <dgm:cxn modelId="{058D7988-B956-4170-9DA2-6B0E13FFDFBA}" type="presParOf" srcId="{1A3A6229-D14F-4B36-A76D-64DF66A814A1}" destId="{F7F98E96-8C5E-4D35-AC40-EB9A06F94DD4}" srcOrd="19" destOrd="0" presId="urn:microsoft.com/office/officeart/2005/8/layout/list1"/>
    <dgm:cxn modelId="{9A95D192-71DD-48C9-A3D6-0A220241F513}" type="presParOf" srcId="{1A3A6229-D14F-4B36-A76D-64DF66A814A1}" destId="{BA0C0126-A7B1-45F2-946C-8E6B91A3B2C4}" srcOrd="20" destOrd="0" presId="urn:microsoft.com/office/officeart/2005/8/layout/list1"/>
    <dgm:cxn modelId="{EFFB1669-3DB7-450A-9082-4CE5AE421C8D}" type="presParOf" srcId="{BA0C0126-A7B1-45F2-946C-8E6B91A3B2C4}" destId="{34FDE6BC-DC48-4855-9852-EA85ED204772}" srcOrd="0" destOrd="0" presId="urn:microsoft.com/office/officeart/2005/8/layout/list1"/>
    <dgm:cxn modelId="{035C4035-77E5-4F16-BD2E-AE7374F874CA}" type="presParOf" srcId="{BA0C0126-A7B1-45F2-946C-8E6B91A3B2C4}" destId="{CCE01B0B-8107-4ACF-9696-D5BE2F7EAB3D}" srcOrd="1" destOrd="0" presId="urn:microsoft.com/office/officeart/2005/8/layout/list1"/>
    <dgm:cxn modelId="{6E1D0754-B533-4749-B3F5-715652DC3BE4}" type="presParOf" srcId="{1A3A6229-D14F-4B36-A76D-64DF66A814A1}" destId="{EBEEB4BA-F888-4F84-98C3-59079C0BC8F8}" srcOrd="21" destOrd="0" presId="urn:microsoft.com/office/officeart/2005/8/layout/list1"/>
    <dgm:cxn modelId="{61C6796F-B122-4C28-8E5B-2AA97E5F5127}" type="presParOf" srcId="{1A3A6229-D14F-4B36-A76D-64DF66A814A1}" destId="{8C1D40F3-5A73-4288-B73F-786E9222DDB4}"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8FCF9-6D1F-4805-BABC-432CE2CCAC80}">
      <dsp:nvSpPr>
        <dsp:cNvPr id="0" name=""/>
        <dsp:cNvSpPr/>
      </dsp:nvSpPr>
      <dsp:spPr>
        <a:xfrm>
          <a:off x="11716" y="382905"/>
          <a:ext cx="1688761" cy="17479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Review the </a:t>
          </a:r>
          <a:r>
            <a:rPr lang="en-GB" sz="1800" b="1" kern="1200" dirty="0">
              <a:solidFill>
                <a:srgbClr val="00958E"/>
              </a:solidFill>
              <a:latin typeface="Century Gothic" panose="020B0502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Toolkit</a:t>
          </a:r>
          <a:r>
            <a:rPr lang="en-GB" sz="1800" b="1" kern="1200" dirty="0">
              <a:latin typeface="Century Gothic" panose="020B0502020202020204" pitchFamily="34" charset="0"/>
            </a:rPr>
            <a:t> for application &amp; guides</a:t>
          </a:r>
        </a:p>
      </dsp:txBody>
      <dsp:txXfrm>
        <a:off x="61178" y="432367"/>
        <a:ext cx="1589837" cy="1648992"/>
      </dsp:txXfrm>
    </dsp:sp>
    <dsp:sp modelId="{5F71E258-C12A-470A-B529-8B55F3597640}">
      <dsp:nvSpPr>
        <dsp:cNvPr id="0" name=""/>
        <dsp:cNvSpPr/>
      </dsp:nvSpPr>
      <dsp:spPr>
        <a:xfrm>
          <a:off x="1869353" y="1047457"/>
          <a:ext cx="358017" cy="41881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1869353" y="1131219"/>
        <a:ext cx="250612" cy="251288"/>
      </dsp:txXfrm>
    </dsp:sp>
    <dsp:sp modelId="{E43DD7F4-AD85-4C64-92F3-F23E6F474528}">
      <dsp:nvSpPr>
        <dsp:cNvPr id="0" name=""/>
        <dsp:cNvSpPr/>
      </dsp:nvSpPr>
      <dsp:spPr>
        <a:xfrm>
          <a:off x="2375982" y="382905"/>
          <a:ext cx="1688761" cy="1747916"/>
        </a:xfrm>
        <a:prstGeom prst="roundRect">
          <a:avLst>
            <a:gd name="adj" fmla="val 10000"/>
          </a:avLst>
        </a:prstGeom>
        <a:solidFill>
          <a:srgbClr val="EEB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Contact the </a:t>
          </a:r>
          <a:r>
            <a:rPr lang="en-GB" sz="1800" b="1" kern="1200" dirty="0">
              <a:solidFill>
                <a:srgbClr val="00958E"/>
              </a:solidFill>
              <a:latin typeface="Century Gothic" panose="020B0502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Training Hub </a:t>
          </a:r>
          <a:endParaRPr lang="en-GB" sz="1800" b="1" kern="1200" dirty="0">
            <a:solidFill>
              <a:srgbClr val="00958E"/>
            </a:solidFill>
            <a:latin typeface="Century Gothic" panose="020B0502020202020204" pitchFamily="34" charset="0"/>
          </a:endParaRPr>
        </a:p>
      </dsp:txBody>
      <dsp:txXfrm>
        <a:off x="2425444" y="432367"/>
        <a:ext cx="1589837" cy="1648992"/>
      </dsp:txXfrm>
    </dsp:sp>
    <dsp:sp modelId="{A5E39FE4-ACF2-4601-8AC0-0ADF96060929}">
      <dsp:nvSpPr>
        <dsp:cNvPr id="0" name=""/>
        <dsp:cNvSpPr/>
      </dsp:nvSpPr>
      <dsp:spPr>
        <a:xfrm>
          <a:off x="4233619" y="1047457"/>
          <a:ext cx="358017" cy="418812"/>
        </a:xfrm>
        <a:prstGeom prst="rightArrow">
          <a:avLst>
            <a:gd name="adj1" fmla="val 60000"/>
            <a:gd name="adj2" fmla="val 50000"/>
          </a:avLst>
        </a:prstGeom>
        <a:solidFill>
          <a:srgbClr val="EEB8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233619" y="1131219"/>
        <a:ext cx="250612" cy="251288"/>
      </dsp:txXfrm>
    </dsp:sp>
    <dsp:sp modelId="{1AC81720-156B-4206-8777-65007C7B42EF}">
      <dsp:nvSpPr>
        <dsp:cNvPr id="0" name=""/>
        <dsp:cNvSpPr/>
      </dsp:nvSpPr>
      <dsp:spPr>
        <a:xfrm>
          <a:off x="4740247" y="382905"/>
          <a:ext cx="1982960" cy="1747916"/>
        </a:xfrm>
        <a:prstGeom prst="roundRect">
          <a:avLst>
            <a:gd name="adj" fmla="val 10000"/>
          </a:avLst>
        </a:prstGeom>
        <a:solidFill>
          <a:srgbClr val="D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The Training Hub supports with coordination &amp; completion of applications.</a:t>
          </a:r>
        </a:p>
      </dsp:txBody>
      <dsp:txXfrm>
        <a:off x="4791442" y="434100"/>
        <a:ext cx="1880570" cy="1645526"/>
      </dsp:txXfrm>
    </dsp:sp>
    <dsp:sp modelId="{C1ED6227-677B-4A17-93EA-50395AC2D568}">
      <dsp:nvSpPr>
        <dsp:cNvPr id="0" name=""/>
        <dsp:cNvSpPr/>
      </dsp:nvSpPr>
      <dsp:spPr>
        <a:xfrm>
          <a:off x="6892083" y="1047457"/>
          <a:ext cx="358017" cy="418812"/>
        </a:xfrm>
        <a:prstGeom prst="rightArrow">
          <a:avLst>
            <a:gd name="adj1" fmla="val 60000"/>
            <a:gd name="adj2" fmla="val 50000"/>
          </a:avLst>
        </a:prstGeom>
        <a:solidFill>
          <a:srgbClr val="DC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892083" y="1131219"/>
        <a:ext cx="250612" cy="251288"/>
      </dsp:txXfrm>
    </dsp:sp>
    <dsp:sp modelId="{EA6CBA3C-0688-453A-844D-F721AE78E4CD}">
      <dsp:nvSpPr>
        <dsp:cNvPr id="0" name=""/>
        <dsp:cNvSpPr/>
      </dsp:nvSpPr>
      <dsp:spPr>
        <a:xfrm>
          <a:off x="7398711" y="382905"/>
          <a:ext cx="1688761" cy="174791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The Training Hub sets a visit date and forms the panel</a:t>
          </a:r>
        </a:p>
      </dsp:txBody>
      <dsp:txXfrm>
        <a:off x="7448173" y="432367"/>
        <a:ext cx="1589837" cy="1648992"/>
      </dsp:txXfrm>
    </dsp:sp>
    <dsp:sp modelId="{045272E6-B3BD-43EA-B485-1C71E63B39AF}">
      <dsp:nvSpPr>
        <dsp:cNvPr id="0" name=""/>
        <dsp:cNvSpPr/>
      </dsp:nvSpPr>
      <dsp:spPr>
        <a:xfrm>
          <a:off x="9256349" y="1047457"/>
          <a:ext cx="358017" cy="418812"/>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9256349" y="1131219"/>
        <a:ext cx="250612" cy="251288"/>
      </dsp:txXfrm>
    </dsp:sp>
    <dsp:sp modelId="{DD6E667E-5A76-4330-8330-03732D5DDC9F}">
      <dsp:nvSpPr>
        <dsp:cNvPr id="0" name=""/>
        <dsp:cNvSpPr/>
      </dsp:nvSpPr>
      <dsp:spPr>
        <a:xfrm>
          <a:off x="9762977" y="382905"/>
          <a:ext cx="1688761" cy="17479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Hold the Learning Organisation Panel visit</a:t>
          </a:r>
        </a:p>
      </dsp:txBody>
      <dsp:txXfrm>
        <a:off x="9812439" y="432367"/>
        <a:ext cx="1589837" cy="1648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8FCF9-6D1F-4805-BABC-432CE2CCAC80}">
      <dsp:nvSpPr>
        <dsp:cNvPr id="0" name=""/>
        <dsp:cNvSpPr/>
      </dsp:nvSpPr>
      <dsp:spPr>
        <a:xfrm>
          <a:off x="5849" y="0"/>
          <a:ext cx="1669189" cy="2798792"/>
        </a:xfrm>
        <a:prstGeom prst="roundRect">
          <a:avLst>
            <a:gd name="adj" fmla="val 10000"/>
          </a:avLst>
        </a:prstGeom>
        <a:solidFill>
          <a:srgbClr val="EEB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Following your LO approval, you will need to engage with the annual returns process</a:t>
          </a:r>
        </a:p>
      </dsp:txBody>
      <dsp:txXfrm>
        <a:off x="54738" y="48889"/>
        <a:ext cx="1571411" cy="2701014"/>
      </dsp:txXfrm>
    </dsp:sp>
    <dsp:sp modelId="{5F71E258-C12A-470A-B529-8B55F3597640}">
      <dsp:nvSpPr>
        <dsp:cNvPr id="0" name=""/>
        <dsp:cNvSpPr/>
      </dsp:nvSpPr>
      <dsp:spPr>
        <a:xfrm rot="10800000">
          <a:off x="1841957" y="1192416"/>
          <a:ext cx="353868" cy="41395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1948117" y="1275208"/>
        <a:ext cx="247708" cy="248374"/>
      </dsp:txXfrm>
    </dsp:sp>
    <dsp:sp modelId="{E43DD7F4-AD85-4C64-92F3-F23E6F474528}">
      <dsp:nvSpPr>
        <dsp:cNvPr id="0" name=""/>
        <dsp:cNvSpPr/>
      </dsp:nvSpPr>
      <dsp:spPr>
        <a:xfrm>
          <a:off x="2342714" y="0"/>
          <a:ext cx="1669189" cy="279879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FBFBFB"/>
              </a:solidFill>
              <a:latin typeface="Century Gothic" panose="020B0502020202020204" pitchFamily="34" charset="0"/>
            </a:rPr>
            <a:t> the Training Hub will share the report &amp; outcome with all relevant parties.</a:t>
          </a:r>
        </a:p>
      </dsp:txBody>
      <dsp:txXfrm>
        <a:off x="2391603" y="48889"/>
        <a:ext cx="1571411" cy="2701014"/>
      </dsp:txXfrm>
    </dsp:sp>
    <dsp:sp modelId="{A5E39FE4-ACF2-4601-8AC0-0ADF96060929}">
      <dsp:nvSpPr>
        <dsp:cNvPr id="0" name=""/>
        <dsp:cNvSpPr/>
      </dsp:nvSpPr>
      <dsp:spPr>
        <a:xfrm rot="10800000">
          <a:off x="4178822" y="1192416"/>
          <a:ext cx="353868" cy="413958"/>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4284982" y="1275208"/>
        <a:ext cx="247708" cy="248374"/>
      </dsp:txXfrm>
    </dsp:sp>
    <dsp:sp modelId="{1AC81720-156B-4206-8777-65007C7B42EF}">
      <dsp:nvSpPr>
        <dsp:cNvPr id="0" name=""/>
        <dsp:cNvSpPr/>
      </dsp:nvSpPr>
      <dsp:spPr>
        <a:xfrm>
          <a:off x="4679579" y="0"/>
          <a:ext cx="1959978" cy="279879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Once the Quality assurance group for Primary Care Learning Organisations has met they will share the decision with the Training Hub</a:t>
          </a:r>
        </a:p>
      </dsp:txBody>
      <dsp:txXfrm>
        <a:off x="4736985" y="57406"/>
        <a:ext cx="1845166" cy="2683980"/>
      </dsp:txXfrm>
    </dsp:sp>
    <dsp:sp modelId="{C1ED6227-677B-4A17-93EA-50395AC2D568}">
      <dsp:nvSpPr>
        <dsp:cNvPr id="0" name=""/>
        <dsp:cNvSpPr/>
      </dsp:nvSpPr>
      <dsp:spPr>
        <a:xfrm rot="10800000">
          <a:off x="6806476" y="1192416"/>
          <a:ext cx="353868" cy="413958"/>
        </a:xfrm>
        <a:prstGeom prst="rightArrow">
          <a:avLst>
            <a:gd name="adj1" fmla="val 60000"/>
            <a:gd name="adj2" fmla="val 50000"/>
          </a:avLst>
        </a:prstGeom>
        <a:solidFill>
          <a:srgbClr val="DC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912636" y="1275208"/>
        <a:ext cx="247708" cy="248374"/>
      </dsp:txXfrm>
    </dsp:sp>
    <dsp:sp modelId="{EA6CBA3C-0688-453A-844D-F721AE78E4CD}">
      <dsp:nvSpPr>
        <dsp:cNvPr id="0" name=""/>
        <dsp:cNvSpPr/>
      </dsp:nvSpPr>
      <dsp:spPr>
        <a:xfrm>
          <a:off x="7307233" y="0"/>
          <a:ext cx="1813507" cy="2798792"/>
        </a:xfrm>
        <a:prstGeom prst="roundRect">
          <a:avLst>
            <a:gd name="adj" fmla="val 10000"/>
          </a:avLst>
        </a:prstGeom>
        <a:solidFill>
          <a:srgbClr val="D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The report will be sent to the Quality assurance group for Primary Care Learning Organisations </a:t>
          </a:r>
        </a:p>
        <a:p>
          <a:pPr marL="0" lvl="0" indent="0" algn="ctr" defTabSz="800100">
            <a:lnSpc>
              <a:spcPct val="90000"/>
            </a:lnSpc>
            <a:spcBef>
              <a:spcPct val="0"/>
            </a:spcBef>
            <a:spcAft>
              <a:spcPct val="35000"/>
            </a:spcAft>
            <a:buNone/>
          </a:pPr>
          <a:endParaRPr lang="en-GB" sz="1800" b="1" kern="1200" dirty="0">
            <a:latin typeface="Century Gothic" panose="020B0502020202020204" pitchFamily="34" charset="0"/>
          </a:endParaRPr>
        </a:p>
      </dsp:txBody>
      <dsp:txXfrm>
        <a:off x="7360349" y="53116"/>
        <a:ext cx="1707275" cy="2692560"/>
      </dsp:txXfrm>
    </dsp:sp>
    <dsp:sp modelId="{045272E6-B3BD-43EA-B485-1C71E63B39AF}">
      <dsp:nvSpPr>
        <dsp:cNvPr id="0" name=""/>
        <dsp:cNvSpPr/>
      </dsp:nvSpPr>
      <dsp:spPr>
        <a:xfrm rot="10800000">
          <a:off x="9287659" y="1192416"/>
          <a:ext cx="353868" cy="413958"/>
        </a:xfrm>
        <a:prstGeom prst="rightArrow">
          <a:avLst>
            <a:gd name="adj1" fmla="val 60000"/>
            <a:gd name="adj2" fmla="val 50000"/>
          </a:avLst>
        </a:prstGeom>
        <a:solidFill>
          <a:srgbClr val="EEB8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9393819" y="1275208"/>
        <a:ext cx="247708" cy="248374"/>
      </dsp:txXfrm>
    </dsp:sp>
    <dsp:sp modelId="{DD6E667E-5A76-4330-8330-03732D5DDC9F}">
      <dsp:nvSpPr>
        <dsp:cNvPr id="0" name=""/>
        <dsp:cNvSpPr/>
      </dsp:nvSpPr>
      <dsp:spPr>
        <a:xfrm>
          <a:off x="9788416" y="0"/>
          <a:ext cx="1669189" cy="2798792"/>
        </a:xfrm>
        <a:prstGeom prst="roundRect">
          <a:avLst>
            <a:gd name="adj" fmla="val 10000"/>
          </a:avLst>
        </a:prstGeom>
        <a:solidFill>
          <a:srgbClr val="EEB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Century Gothic" panose="020B0502020202020204" pitchFamily="34" charset="0"/>
            </a:rPr>
            <a:t>The Training Hub will compile the report and make a decision.</a:t>
          </a:r>
        </a:p>
      </dsp:txBody>
      <dsp:txXfrm>
        <a:off x="9837305" y="48889"/>
        <a:ext cx="1571411" cy="2701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72B27-DFFB-480B-8810-ED0C9301E376}">
      <dsp:nvSpPr>
        <dsp:cNvPr id="0" name=""/>
        <dsp:cNvSpPr/>
      </dsp:nvSpPr>
      <dsp:spPr>
        <a:xfrm>
          <a:off x="0" y="336933"/>
          <a:ext cx="9604480" cy="504000"/>
        </a:xfrm>
        <a:prstGeom prst="rect">
          <a:avLst/>
        </a:prstGeom>
        <a:solidFill>
          <a:schemeClr val="bg1">
            <a:alpha val="9000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sp>
    <dsp:sp modelId="{E1D369DA-F3D8-4F01-A6E4-F15835E69FD9}">
      <dsp:nvSpPr>
        <dsp:cNvPr id="0" name=""/>
        <dsp:cNvSpPr/>
      </dsp:nvSpPr>
      <dsp:spPr>
        <a:xfrm>
          <a:off x="480224" y="41733"/>
          <a:ext cx="6723136" cy="590400"/>
        </a:xfrm>
        <a:prstGeom prst="roundRect">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119" tIns="0" rIns="254119" bIns="0" numCol="1" spcCol="1270" anchor="ctr" anchorCtr="0">
          <a:noAutofit/>
        </a:bodyPr>
        <a:lstStyle/>
        <a:p>
          <a:pPr marL="0" lvl="0" indent="0" algn="l" defTabSz="889000">
            <a:lnSpc>
              <a:spcPct val="90000"/>
            </a:lnSpc>
            <a:spcBef>
              <a:spcPct val="0"/>
            </a:spcBef>
            <a:spcAft>
              <a:spcPct val="35000"/>
            </a:spcAft>
            <a:buNone/>
          </a:pPr>
          <a:r>
            <a:rPr lang="en-GB" sz="2000" b="1" i="0" kern="1200" dirty="0">
              <a:solidFill>
                <a:srgbClr val="00B0F0"/>
              </a:solidFill>
              <a:latin typeface="Century Gothic" panose="020B0502020202020204" pitchFamily="34" charset="0"/>
            </a:rPr>
            <a:t>Learning Environment &amp; Culture</a:t>
          </a:r>
          <a:endParaRPr lang="en-GB" sz="2000" b="1" kern="1200" dirty="0">
            <a:solidFill>
              <a:srgbClr val="00B0F0"/>
            </a:solidFill>
            <a:latin typeface="Century Gothic" panose="020B0502020202020204" pitchFamily="34" charset="0"/>
          </a:endParaRPr>
        </a:p>
      </dsp:txBody>
      <dsp:txXfrm>
        <a:off x="509045" y="70554"/>
        <a:ext cx="6665494" cy="532758"/>
      </dsp:txXfrm>
    </dsp:sp>
    <dsp:sp modelId="{DFEA114E-CC85-4FA9-8575-55D4A2C571EF}">
      <dsp:nvSpPr>
        <dsp:cNvPr id="0" name=""/>
        <dsp:cNvSpPr/>
      </dsp:nvSpPr>
      <dsp:spPr>
        <a:xfrm>
          <a:off x="0" y="1244133"/>
          <a:ext cx="9604480" cy="504000"/>
        </a:xfrm>
        <a:prstGeom prst="rect">
          <a:avLst/>
        </a:prstGeom>
        <a:solidFill>
          <a:schemeClr val="lt1">
            <a:alpha val="90000"/>
            <a:hueOff val="0"/>
            <a:satOff val="0"/>
            <a:lumOff val="0"/>
            <a:alphaOff val="0"/>
          </a:schemeClr>
        </a:solidFill>
        <a:ln w="12700" cap="flat" cmpd="sng" algn="ctr">
          <a:solidFill>
            <a:srgbClr val="EEB800"/>
          </a:solidFill>
          <a:prstDash val="solid"/>
          <a:miter lim="800000"/>
        </a:ln>
        <a:effectLst/>
      </dsp:spPr>
      <dsp:style>
        <a:lnRef idx="2">
          <a:scrgbClr r="0" g="0" b="0"/>
        </a:lnRef>
        <a:fillRef idx="1">
          <a:scrgbClr r="0" g="0" b="0"/>
        </a:fillRef>
        <a:effectRef idx="0">
          <a:scrgbClr r="0" g="0" b="0"/>
        </a:effectRef>
        <a:fontRef idx="minor"/>
      </dsp:style>
    </dsp:sp>
    <dsp:sp modelId="{18E5A495-B174-4A09-835E-64635832EBF8}">
      <dsp:nvSpPr>
        <dsp:cNvPr id="0" name=""/>
        <dsp:cNvSpPr/>
      </dsp:nvSpPr>
      <dsp:spPr>
        <a:xfrm>
          <a:off x="480224" y="948933"/>
          <a:ext cx="6826067" cy="590400"/>
        </a:xfrm>
        <a:prstGeom prst="roundRect">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119" tIns="0" rIns="254119"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EEB800"/>
              </a:solidFill>
              <a:latin typeface="Century Gothic" panose="020B0502020202020204" pitchFamily="34" charset="0"/>
            </a:rPr>
            <a:t>Educational governance &amp; commitment to quality</a:t>
          </a:r>
        </a:p>
      </dsp:txBody>
      <dsp:txXfrm>
        <a:off x="509045" y="977754"/>
        <a:ext cx="6768425" cy="532758"/>
      </dsp:txXfrm>
    </dsp:sp>
    <dsp:sp modelId="{BA48D1E7-18BD-4858-B565-BB1ADDF79D1C}">
      <dsp:nvSpPr>
        <dsp:cNvPr id="0" name=""/>
        <dsp:cNvSpPr/>
      </dsp:nvSpPr>
      <dsp:spPr>
        <a:xfrm>
          <a:off x="0" y="2151333"/>
          <a:ext cx="9604480" cy="504000"/>
        </a:xfrm>
        <a:prstGeom prst="rect">
          <a:avLst/>
        </a:prstGeom>
        <a:solidFill>
          <a:schemeClr val="lt1">
            <a:alpha val="90000"/>
            <a:hueOff val="0"/>
            <a:satOff val="0"/>
            <a:lumOff val="0"/>
            <a:alphaOff val="0"/>
          </a:scheme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sp>
    <dsp:sp modelId="{2149E1A7-9C8D-4BF8-AFDA-1174A32ADC1B}">
      <dsp:nvSpPr>
        <dsp:cNvPr id="0" name=""/>
        <dsp:cNvSpPr/>
      </dsp:nvSpPr>
      <dsp:spPr>
        <a:xfrm>
          <a:off x="480224" y="1856133"/>
          <a:ext cx="6723136" cy="590400"/>
        </a:xfrm>
        <a:prstGeom prst="roundRect">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119" tIns="0" rIns="254119"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92D050"/>
              </a:solidFill>
              <a:latin typeface="Century Gothic" panose="020B0502020202020204" pitchFamily="34" charset="0"/>
            </a:rPr>
            <a:t>Developing &amp; Supporting Learners</a:t>
          </a:r>
        </a:p>
      </dsp:txBody>
      <dsp:txXfrm>
        <a:off x="509045" y="1884954"/>
        <a:ext cx="6665494" cy="532758"/>
      </dsp:txXfrm>
    </dsp:sp>
    <dsp:sp modelId="{F25CD8B1-FB31-4E7B-9721-6E9C12B56BCA}">
      <dsp:nvSpPr>
        <dsp:cNvPr id="0" name=""/>
        <dsp:cNvSpPr/>
      </dsp:nvSpPr>
      <dsp:spPr>
        <a:xfrm>
          <a:off x="0" y="3058533"/>
          <a:ext cx="9604480" cy="504000"/>
        </a:xfrm>
        <a:prstGeom prst="rect">
          <a:avLst/>
        </a:prstGeom>
        <a:solidFill>
          <a:schemeClr val="lt1">
            <a:alpha val="90000"/>
            <a:hueOff val="0"/>
            <a:satOff val="0"/>
            <a:lumOff val="0"/>
            <a:alphaOff val="0"/>
          </a:schemeClr>
        </a:solidFill>
        <a:ln w="12700" cap="flat" cmpd="sng" algn="ctr">
          <a:solidFill>
            <a:srgbClr val="DC0000"/>
          </a:solidFill>
          <a:prstDash val="solid"/>
          <a:miter lim="800000"/>
        </a:ln>
        <a:effectLst/>
      </dsp:spPr>
      <dsp:style>
        <a:lnRef idx="2">
          <a:scrgbClr r="0" g="0" b="0"/>
        </a:lnRef>
        <a:fillRef idx="1">
          <a:scrgbClr r="0" g="0" b="0"/>
        </a:fillRef>
        <a:effectRef idx="0">
          <a:scrgbClr r="0" g="0" b="0"/>
        </a:effectRef>
        <a:fontRef idx="minor"/>
      </dsp:style>
    </dsp:sp>
    <dsp:sp modelId="{0870CD03-B4E9-42F5-9C20-2FECB703E705}">
      <dsp:nvSpPr>
        <dsp:cNvPr id="0" name=""/>
        <dsp:cNvSpPr/>
      </dsp:nvSpPr>
      <dsp:spPr>
        <a:xfrm>
          <a:off x="480224" y="2763333"/>
          <a:ext cx="6723136" cy="590400"/>
        </a:xfrm>
        <a:prstGeom prst="roundRect">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119" tIns="0" rIns="254119"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DC0000"/>
              </a:solidFill>
              <a:latin typeface="Century Gothic" panose="020B0502020202020204" pitchFamily="34" charset="0"/>
            </a:rPr>
            <a:t>Developing &amp; Supporting Supervisors</a:t>
          </a:r>
        </a:p>
      </dsp:txBody>
      <dsp:txXfrm>
        <a:off x="509045" y="2792154"/>
        <a:ext cx="6665494" cy="532758"/>
      </dsp:txXfrm>
    </dsp:sp>
    <dsp:sp modelId="{D0C4E470-FB1D-48EF-96C7-CA8023155186}">
      <dsp:nvSpPr>
        <dsp:cNvPr id="0" name=""/>
        <dsp:cNvSpPr/>
      </dsp:nvSpPr>
      <dsp:spPr>
        <a:xfrm>
          <a:off x="0" y="3965733"/>
          <a:ext cx="9604480" cy="504000"/>
        </a:xfrm>
        <a:prstGeom prst="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sp>
    <dsp:sp modelId="{CEE62758-7954-4386-9E19-BA65069CF8A2}">
      <dsp:nvSpPr>
        <dsp:cNvPr id="0" name=""/>
        <dsp:cNvSpPr/>
      </dsp:nvSpPr>
      <dsp:spPr>
        <a:xfrm>
          <a:off x="480224" y="3670533"/>
          <a:ext cx="6723136" cy="590400"/>
        </a:xfrm>
        <a:prstGeom prst="roundRect">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119" tIns="0" rIns="254119"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00B0F0"/>
              </a:solidFill>
              <a:latin typeface="Century Gothic" panose="020B0502020202020204" pitchFamily="34" charset="0"/>
            </a:rPr>
            <a:t>Delivering Programmes &amp; Curricula</a:t>
          </a:r>
        </a:p>
      </dsp:txBody>
      <dsp:txXfrm>
        <a:off x="509045" y="3699354"/>
        <a:ext cx="6665494" cy="532758"/>
      </dsp:txXfrm>
    </dsp:sp>
    <dsp:sp modelId="{8C1D40F3-5A73-4288-B73F-786E9222DDB4}">
      <dsp:nvSpPr>
        <dsp:cNvPr id="0" name=""/>
        <dsp:cNvSpPr/>
      </dsp:nvSpPr>
      <dsp:spPr>
        <a:xfrm>
          <a:off x="0" y="4872933"/>
          <a:ext cx="960448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E01B0B-8107-4ACF-9696-D5BE2F7EAB3D}">
      <dsp:nvSpPr>
        <dsp:cNvPr id="0" name=""/>
        <dsp:cNvSpPr/>
      </dsp:nvSpPr>
      <dsp:spPr>
        <a:xfrm>
          <a:off x="480224" y="4577733"/>
          <a:ext cx="6723136" cy="590400"/>
        </a:xfrm>
        <a:prstGeom prst="roundRect">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119" tIns="0" rIns="254119"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EEB800"/>
              </a:solidFill>
              <a:latin typeface="Century Gothic" panose="020B0502020202020204" pitchFamily="34" charset="0"/>
            </a:rPr>
            <a:t>Developing a Sustainable Workforce</a:t>
          </a:r>
        </a:p>
      </dsp:txBody>
      <dsp:txXfrm>
        <a:off x="509045" y="4606554"/>
        <a:ext cx="6665494"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3F81B-B204-408C-8371-D26BBDEE4AC2}" type="datetimeFigureOut">
              <a:rPr lang="en-GB" smtClean="0"/>
              <a:t>06/08/2025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E1A13-BC3A-45D4-A4FF-1146897A7E07}" type="slidenum">
              <a:rPr lang="en-GB" smtClean="0"/>
              <a:t>‹#›</a:t>
            </a:fld>
            <a:endParaRPr lang="en-GB"/>
          </a:p>
        </p:txBody>
      </p:sp>
    </p:spTree>
    <p:extLst>
      <p:ext uri="{BB962C8B-B14F-4D97-AF65-F5344CB8AC3E}">
        <p14:creationId xmlns:p14="http://schemas.microsoft.com/office/powerpoint/2010/main" val="400089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2EEE1A13-BC3A-45D4-A4FF-1146897A7E07}"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064"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83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2EEE1A13-BC3A-45D4-A4FF-1146897A7E07}"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064"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29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2EEE1A13-BC3A-45D4-A4FF-1146897A7E07}"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064"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17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2EEE1A13-BC3A-45D4-A4FF-1146897A7E07}"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064"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160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2EEE1A13-BC3A-45D4-A4FF-1146897A7E07}"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064"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140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2EEE1A13-BC3A-45D4-A4FF-1146897A7E07}"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064"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934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2EEE1A13-BC3A-45D4-A4FF-1146897A7E07}"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064"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23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2EEE1A13-BC3A-45D4-A4FF-1146897A7E07}"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064"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58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028B-A2D8-4AC0-B3BE-05041D5B57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F1E3B6-BBFE-4C76-949F-B0C5EFFDCA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95B279-C090-4A2B-99DD-84D19B6FA34D}"/>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6F96CE61-44A9-4492-822C-4981F0FB8A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58AEB9-7C72-431F-ACA7-BD78CCD8BFB5}"/>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287666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C1F4-B267-4580-B16E-2C5040FE63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7BBC8F-2E3A-48A5-A106-494110A35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542A09-FDB5-47E7-8C1B-1BC314B2C42A}"/>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911A7A1C-D899-4590-A8F9-26525167D3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6A8E4A-E9B2-4E27-9FC8-71369D66951F}"/>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16157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FC95C3-A34D-4F4D-94B0-3A6F70E273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545E6A-5DCE-4E6D-A9AA-A390229DF9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F7D37B-0654-4712-A440-72A7FACB168D}"/>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6FED52BC-DE1D-4A07-B112-EC1B684E8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952666-AE89-4723-A018-0213EB0821B0}"/>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859763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028B-A2D8-4AC0-B3BE-05041D5B57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F1E3B6-BBFE-4C76-949F-B0C5EFFDCA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95B279-C090-4A2B-99DD-84D19B6FA34D}"/>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6F96CE61-44A9-4492-822C-4981F0FB8A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58AEB9-7C72-431F-ACA7-BD78CCD8BFB5}"/>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376837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D0DF-157B-4AF7-8500-7733A94AB9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068519-EDEE-4004-BDC4-E89000C26E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634A1B-F91E-45B3-97E8-9C5788DA1A57}"/>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53C896EC-4670-4FB4-9B93-5F36B1EB09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687B76-734A-42EF-B163-A35383FFC4FD}"/>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3021660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C6DC-E5A2-4348-B403-8B0999081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2FABEE-CEE7-414F-B3AC-6F36B1D9AB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14830-CF11-4841-B0FD-E4AC3FBBC6DF}"/>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04F8EA85-10E9-4FC2-B00D-69B2A9A0F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E3CFE-D951-4C5B-B33D-20DCB63538A7}"/>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395834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40B3-361A-4A66-8424-68C8D527BF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E60ACB-61E4-4531-9AE8-4A3CDEFAD3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976F42-D82F-46EB-B9FF-448D2A1314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B845D4-3BAC-4AEB-AB70-692E82CD16CD}"/>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6" name="Footer Placeholder 5">
            <a:extLst>
              <a:ext uri="{FF2B5EF4-FFF2-40B4-BE49-F238E27FC236}">
                <a16:creationId xmlns:a16="http://schemas.microsoft.com/office/drawing/2014/main" id="{9DB9C71D-10BE-4A1B-8E4A-218584F408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32B530-941C-467E-AA14-9C3049C74E22}"/>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3251074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D7DF-BE86-4374-B7BD-D661263A7F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3F58E6-2967-4765-B977-CD2728509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6A8411-7185-427B-9818-85C867BB1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172AF1-FD82-47EE-A3F4-770C6346B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7356B-BF5B-4283-928B-9D04FD60ED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26746F-ABBB-4D33-9702-23C94A6C5536}"/>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8" name="Footer Placeholder 7">
            <a:extLst>
              <a:ext uri="{FF2B5EF4-FFF2-40B4-BE49-F238E27FC236}">
                <a16:creationId xmlns:a16="http://schemas.microsoft.com/office/drawing/2014/main" id="{160D2B91-CCA8-4D4F-8C1B-F0D3003DC1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D4C1EA-83BF-4185-ACB0-3211D8B7C803}"/>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662277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22793-B8A5-4EDA-99EA-92BC318935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02F11-85AD-4808-A16B-1C691EEB8AF0}"/>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4" name="Footer Placeholder 3">
            <a:extLst>
              <a:ext uri="{FF2B5EF4-FFF2-40B4-BE49-F238E27FC236}">
                <a16:creationId xmlns:a16="http://schemas.microsoft.com/office/drawing/2014/main" id="{6FC94AE0-7FAD-4FE7-83CF-BA5186AC64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010C43-5B46-462C-8363-6FFC8E71BD31}"/>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1725707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5EAF6-A3CC-4C2C-90E3-324033329A76}"/>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3" name="Footer Placeholder 2">
            <a:extLst>
              <a:ext uri="{FF2B5EF4-FFF2-40B4-BE49-F238E27FC236}">
                <a16:creationId xmlns:a16="http://schemas.microsoft.com/office/drawing/2014/main" id="{10A18B1E-D8A9-4515-979A-69E5EF707E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31AB43-2CF6-49A9-AEC1-E80866DE35C4}"/>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1648904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4C51-AFA2-4FA3-8127-20FDC185C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4C8807-11C5-44F8-974E-63C82159D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8E565C-D2CB-4B4E-B98F-992906896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92868-A90E-4B39-B135-8FABB72055B0}"/>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6" name="Footer Placeholder 5">
            <a:extLst>
              <a:ext uri="{FF2B5EF4-FFF2-40B4-BE49-F238E27FC236}">
                <a16:creationId xmlns:a16="http://schemas.microsoft.com/office/drawing/2014/main" id="{7591AECB-3286-4398-8FCF-9D6B8424D9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AAB16C-F2C7-42DA-92A9-722050FC10E9}"/>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14814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D0DF-157B-4AF7-8500-7733A94AB9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068519-EDEE-4004-BDC4-E89000C26E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634A1B-F91E-45B3-97E8-9C5788DA1A57}"/>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53C896EC-4670-4FB4-9B93-5F36B1EB09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687B76-734A-42EF-B163-A35383FFC4FD}"/>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1283052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B551-5337-4AFA-BD9A-6409F7C18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85B6D6-54C9-4D51-A085-5546AA833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35734F-369B-48B5-B43B-CC7D50285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A6926-5705-44AE-9EBD-F6EFBCC0A7EF}"/>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6" name="Footer Placeholder 5">
            <a:extLst>
              <a:ext uri="{FF2B5EF4-FFF2-40B4-BE49-F238E27FC236}">
                <a16:creationId xmlns:a16="http://schemas.microsoft.com/office/drawing/2014/main" id="{D1276C27-8093-4F5D-B8AE-42D5E292B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CF98ED-F110-439A-9942-ECA5CC8415C3}"/>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1462594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C1F4-B267-4580-B16E-2C5040FE63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7BBC8F-2E3A-48A5-A106-494110A35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542A09-FDB5-47E7-8C1B-1BC314B2C42A}"/>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911A7A1C-D899-4590-A8F9-26525167D3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6A8E4A-E9B2-4E27-9FC8-71369D66951F}"/>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2050531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FC95C3-A34D-4F4D-94B0-3A6F70E273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545E6A-5DCE-4E6D-A9AA-A390229DF9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F7D37B-0654-4712-A440-72A7FACB168D}"/>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6FED52BC-DE1D-4A07-B112-EC1B684E8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952666-AE89-4723-A018-0213EB0821B0}"/>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404530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C6DC-E5A2-4348-B403-8B0999081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2FABEE-CEE7-414F-B3AC-6F36B1D9AB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14830-CF11-4841-B0FD-E4AC3FBBC6DF}"/>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04F8EA85-10E9-4FC2-B00D-69B2A9A0F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E3CFE-D951-4C5B-B33D-20DCB63538A7}"/>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247380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40B3-361A-4A66-8424-68C8D527BF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E60ACB-61E4-4531-9AE8-4A3CDEFAD3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976F42-D82F-46EB-B9FF-448D2A1314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B845D4-3BAC-4AEB-AB70-692E82CD16CD}"/>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6" name="Footer Placeholder 5">
            <a:extLst>
              <a:ext uri="{FF2B5EF4-FFF2-40B4-BE49-F238E27FC236}">
                <a16:creationId xmlns:a16="http://schemas.microsoft.com/office/drawing/2014/main" id="{9DB9C71D-10BE-4A1B-8E4A-218584F408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32B530-941C-467E-AA14-9C3049C74E22}"/>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94778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D7DF-BE86-4374-B7BD-D661263A7F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3F58E6-2967-4765-B977-CD2728509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6A8411-7185-427B-9818-85C867BB1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172AF1-FD82-47EE-A3F4-770C6346B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7356B-BF5B-4283-928B-9D04FD60ED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26746F-ABBB-4D33-9702-23C94A6C5536}"/>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8" name="Footer Placeholder 7">
            <a:extLst>
              <a:ext uri="{FF2B5EF4-FFF2-40B4-BE49-F238E27FC236}">
                <a16:creationId xmlns:a16="http://schemas.microsoft.com/office/drawing/2014/main" id="{160D2B91-CCA8-4D4F-8C1B-F0D3003DC1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D4C1EA-83BF-4185-ACB0-3211D8B7C803}"/>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356635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22793-B8A5-4EDA-99EA-92BC318935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02F11-85AD-4808-A16B-1C691EEB8AF0}"/>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4" name="Footer Placeholder 3">
            <a:extLst>
              <a:ext uri="{FF2B5EF4-FFF2-40B4-BE49-F238E27FC236}">
                <a16:creationId xmlns:a16="http://schemas.microsoft.com/office/drawing/2014/main" id="{6FC94AE0-7FAD-4FE7-83CF-BA5186AC64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010C43-5B46-462C-8363-6FFC8E71BD31}"/>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179015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5EAF6-A3CC-4C2C-90E3-324033329A76}"/>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3" name="Footer Placeholder 2">
            <a:extLst>
              <a:ext uri="{FF2B5EF4-FFF2-40B4-BE49-F238E27FC236}">
                <a16:creationId xmlns:a16="http://schemas.microsoft.com/office/drawing/2014/main" id="{10A18B1E-D8A9-4515-979A-69E5EF707E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31AB43-2CF6-49A9-AEC1-E80866DE35C4}"/>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202533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4C51-AFA2-4FA3-8127-20FDC185C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4C8807-11C5-44F8-974E-63C82159D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8E565C-D2CB-4B4E-B98F-992906896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92868-A90E-4B39-B135-8FABB72055B0}"/>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6" name="Footer Placeholder 5">
            <a:extLst>
              <a:ext uri="{FF2B5EF4-FFF2-40B4-BE49-F238E27FC236}">
                <a16:creationId xmlns:a16="http://schemas.microsoft.com/office/drawing/2014/main" id="{7591AECB-3286-4398-8FCF-9D6B8424D9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AAB16C-F2C7-42DA-92A9-722050FC10E9}"/>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410904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B551-5337-4AFA-BD9A-6409F7C18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85B6D6-54C9-4D51-A085-5546AA833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35734F-369B-48B5-B43B-CC7D50285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A6926-5705-44AE-9EBD-F6EFBCC0A7EF}"/>
              </a:ext>
            </a:extLst>
          </p:cNvPr>
          <p:cNvSpPr>
            <a:spLocks noGrp="1"/>
          </p:cNvSpPr>
          <p:nvPr>
            <p:ph type="dt" sz="half" idx="10"/>
          </p:nvPr>
        </p:nvSpPr>
        <p:spPr/>
        <p:txBody>
          <a:bodyPr/>
          <a:lstStyle/>
          <a:p>
            <a:fld id="{FA459E1A-32D4-4BB9-AA02-4B05682CA4D5}" type="datetimeFigureOut">
              <a:rPr lang="en-GB" smtClean="0"/>
              <a:t>06/08/2025</a:t>
            </a:fld>
            <a:endParaRPr lang="en-GB"/>
          </a:p>
        </p:txBody>
      </p:sp>
      <p:sp>
        <p:nvSpPr>
          <p:cNvPr id="6" name="Footer Placeholder 5">
            <a:extLst>
              <a:ext uri="{FF2B5EF4-FFF2-40B4-BE49-F238E27FC236}">
                <a16:creationId xmlns:a16="http://schemas.microsoft.com/office/drawing/2014/main" id="{D1276C27-8093-4F5D-B8AE-42D5E292B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CF98ED-F110-439A-9942-ECA5CC8415C3}"/>
              </a:ext>
            </a:extLst>
          </p:cNvPr>
          <p:cNvSpPr>
            <a:spLocks noGrp="1"/>
          </p:cNvSpPr>
          <p:nvPr>
            <p:ph type="sldNum" sz="quarter" idx="12"/>
          </p:nvPr>
        </p:nvSpPr>
        <p:spPr/>
        <p:txBody>
          <a:bodyPr/>
          <a:lstStyle/>
          <a:p>
            <a:fld id="{87DD081F-1A45-4DAA-B7CA-3A64C90DEE4B}" type="slidenum">
              <a:rPr lang="en-GB" smtClean="0"/>
              <a:t>‹#›</a:t>
            </a:fld>
            <a:endParaRPr lang="en-GB"/>
          </a:p>
        </p:txBody>
      </p:sp>
    </p:spTree>
    <p:extLst>
      <p:ext uri="{BB962C8B-B14F-4D97-AF65-F5344CB8AC3E}">
        <p14:creationId xmlns:p14="http://schemas.microsoft.com/office/powerpoint/2010/main" val="117265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46DA68-23BF-479A-BDCE-FD4C548A94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4435D8-10A5-43F1-8D4C-1DFEB3EF65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633B22-71FD-42AC-A866-8C269C4C7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49A5BEBC-7D09-4CFB-A6FC-30F89F6DA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0B9092-C7C1-4381-A152-75D940724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D081F-1A45-4DAA-B7CA-3A64C90DEE4B}" type="slidenum">
              <a:rPr lang="en-GB" smtClean="0"/>
              <a:t>‹#›</a:t>
            </a:fld>
            <a:endParaRPr lang="en-GB"/>
          </a:p>
        </p:txBody>
      </p:sp>
    </p:spTree>
    <p:extLst>
      <p:ext uri="{BB962C8B-B14F-4D97-AF65-F5344CB8AC3E}">
        <p14:creationId xmlns:p14="http://schemas.microsoft.com/office/powerpoint/2010/main" val="204841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995"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46DA68-23BF-479A-BDCE-FD4C548A94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4435D8-10A5-43F1-8D4C-1DFEB3EF65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633B22-71FD-42AC-A866-8C269C4C7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59E1A-32D4-4BB9-AA02-4B05682CA4D5}" type="datetimeFigureOut">
              <a:rPr lang="en-GB" smtClean="0"/>
              <a:t>06/08/2025</a:t>
            </a:fld>
            <a:endParaRPr lang="en-GB"/>
          </a:p>
        </p:txBody>
      </p:sp>
      <p:sp>
        <p:nvSpPr>
          <p:cNvPr id="5" name="Footer Placeholder 4">
            <a:extLst>
              <a:ext uri="{FF2B5EF4-FFF2-40B4-BE49-F238E27FC236}">
                <a16:creationId xmlns:a16="http://schemas.microsoft.com/office/drawing/2014/main" id="{49A5BEBC-7D09-4CFB-A6FC-30F89F6DA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0B9092-C7C1-4381-A152-75D940724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D081F-1A45-4DAA-B7CA-3A64C90DEE4B}" type="slidenum">
              <a:rPr lang="en-GB" smtClean="0"/>
              <a:t>‹#›</a:t>
            </a:fld>
            <a:endParaRPr lang="en-GB"/>
          </a:p>
        </p:txBody>
      </p:sp>
    </p:spTree>
    <p:extLst>
      <p:ext uri="{BB962C8B-B14F-4D97-AF65-F5344CB8AC3E}">
        <p14:creationId xmlns:p14="http://schemas.microsoft.com/office/powerpoint/2010/main" val="2518475802"/>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mailto:england.qualitywte.sw@nhs.net" TargetMode="External"/><Relationship Id="rId5" Type="http://schemas.openxmlformats.org/officeDocument/2006/relationships/hyperlink" Target="mailto:kim.ball5@nhs.net" TargetMode="External"/><Relationship Id="rId4" Type="http://schemas.openxmlformats.org/officeDocument/2006/relationships/hyperlink" Target="https://www.severndeanery.nhs.uk/about-us/quality-management-4/show/primary-care-learning-organisation-faq-page#thr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739504D-7B7D-C3AA-272C-33503710F458}"/>
              </a:ext>
            </a:extLst>
          </p:cNvPr>
          <p:cNvGrpSpPr/>
          <p:nvPr/>
        </p:nvGrpSpPr>
        <p:grpSpPr>
          <a:xfrm>
            <a:off x="1988631" y="2958254"/>
            <a:ext cx="8214738" cy="941493"/>
            <a:chOff x="1988631" y="3136613"/>
            <a:chExt cx="8214738" cy="941493"/>
          </a:xfrm>
        </p:grpSpPr>
        <p:sp>
          <p:nvSpPr>
            <p:cNvPr id="5" name="TextBox 4">
              <a:extLst>
                <a:ext uri="{FF2B5EF4-FFF2-40B4-BE49-F238E27FC236}">
                  <a16:creationId xmlns:a16="http://schemas.microsoft.com/office/drawing/2014/main" id="{BD9441AA-60EF-E771-C608-037D8F5E95D7}"/>
                </a:ext>
              </a:extLst>
            </p:cNvPr>
            <p:cNvSpPr txBox="1"/>
            <p:nvPr/>
          </p:nvSpPr>
          <p:spPr>
            <a:xfrm>
              <a:off x="2840175" y="3136613"/>
              <a:ext cx="6511651"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3F3F3F"/>
                  </a:solidFill>
                  <a:latin typeface="Century Gothic"/>
                </a:rPr>
                <a:t>Learning Organisation Approval process</a:t>
              </a:r>
              <a:endParaRPr kumimoji="0" lang="en-GB" sz="2400" b="1" i="0" u="none" strike="noStrike" kern="1200" cap="none" spc="0" normalizeH="0" baseline="0" noProof="0" dirty="0">
                <a:ln>
                  <a:noFill/>
                </a:ln>
                <a:solidFill>
                  <a:srgbClr val="3F3F3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5DDD4B6A-B914-837B-AF90-35C23B27CF09}"/>
                </a:ext>
              </a:extLst>
            </p:cNvPr>
            <p:cNvSpPr txBox="1"/>
            <p:nvPr/>
          </p:nvSpPr>
          <p:spPr>
            <a:xfrm>
              <a:off x="1988631" y="3677996"/>
              <a:ext cx="8214738"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F3F3F"/>
                </a:solidFill>
                <a:effectLst/>
                <a:uLnTx/>
                <a:uFillTx/>
                <a:latin typeface="Century Gothic" panose="020B0502020202020204" pitchFamily="34" charset="0"/>
                <a:ea typeface="+mn-ea"/>
                <a:cs typeface="+mn-cs"/>
              </a:endParaRPr>
            </a:p>
          </p:txBody>
        </p:sp>
      </p:grpSp>
      <p:sp>
        <p:nvSpPr>
          <p:cNvPr id="8" name="Text Box 3">
            <a:extLst>
              <a:ext uri="{FF2B5EF4-FFF2-40B4-BE49-F238E27FC236}">
                <a16:creationId xmlns:a16="http://schemas.microsoft.com/office/drawing/2014/main" id="{EA54E266-398D-CC94-F6B4-F6EA94E530FF}"/>
              </a:ext>
            </a:extLst>
          </p:cNvPr>
          <p:cNvSpPr txBox="1">
            <a:spLocks noChangeArrowheads="1"/>
          </p:cNvSpPr>
          <p:nvPr/>
        </p:nvSpPr>
        <p:spPr bwMode="auto">
          <a:xfrm>
            <a:off x="4308006" y="1845739"/>
            <a:ext cx="3575986" cy="10486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sx="0" sy="0" algn="ctr" rotWithShape="0">
                    <a:srgbClr val="000000">
                      <a:alpha val="0"/>
                    </a:srgbClr>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200" b="1" i="0" u="none" strike="noStrike" kern="1200" cap="none" spc="0" normalizeH="0" baseline="0" noProof="0">
                <a:ln>
                  <a:noFill/>
                </a:ln>
                <a:solidFill>
                  <a:srgbClr val="00958E"/>
                </a:solidFill>
                <a:effectLst/>
                <a:uLnTx/>
                <a:uFillTx/>
                <a:latin typeface="Century Gothic" panose="020B0502020202020204" pitchFamily="34" charset="0"/>
                <a:ea typeface="+mn-ea"/>
                <a:cs typeface="+mn-cs"/>
              </a:rPr>
              <a:t>BNSSG</a:t>
            </a:r>
            <a:r>
              <a:rPr kumimoji="0" lang="en-US" altLang="en-US" sz="2800" b="1" i="0" u="none" strike="noStrike" kern="1200" cap="none" spc="0" normalizeH="0" baseline="0" noProof="0">
                <a:ln>
                  <a:noFill/>
                </a:ln>
                <a:solidFill>
                  <a:srgbClr val="00958E"/>
                </a:solidFill>
                <a:effectLst/>
                <a:uLnTx/>
                <a:uFillTx/>
                <a:latin typeface="Century Gothic" panose="020B0502020202020204" pitchFamily="34" charset="0"/>
                <a:ea typeface="+mn-ea"/>
                <a:cs typeface="+mn-cs"/>
              </a:rPr>
              <a:t> </a:t>
            </a:r>
            <a:br>
              <a:rPr kumimoji="0" lang="en-US" altLang="en-US" sz="2800" b="1" i="0" u="none" strike="noStrike" kern="1200" cap="none" spc="0" normalizeH="0" baseline="0" noProof="0">
                <a:ln>
                  <a:noFill/>
                </a:ln>
                <a:solidFill>
                  <a:srgbClr val="00958E"/>
                </a:solidFill>
                <a:effectLst/>
                <a:uLnTx/>
                <a:uFillTx/>
                <a:latin typeface="Century Gothic" panose="020B0502020202020204" pitchFamily="34" charset="0"/>
                <a:ea typeface="+mn-ea"/>
                <a:cs typeface="+mn-cs"/>
              </a:rPr>
            </a:br>
            <a:r>
              <a:rPr kumimoji="0" lang="en-US" altLang="en-US" sz="2800" b="1" i="0" u="none" strike="noStrike" kern="1200" cap="none" spc="0" normalizeH="0" baseline="0" noProof="0">
                <a:ln>
                  <a:noFill/>
                </a:ln>
                <a:solidFill>
                  <a:srgbClr val="00958E"/>
                </a:solidFill>
                <a:effectLst/>
                <a:uLnTx/>
                <a:uFillTx/>
                <a:latin typeface="Century Gothic" panose="020B0502020202020204" pitchFamily="34" charset="0"/>
                <a:ea typeface="+mn-ea"/>
                <a:cs typeface="+mn-cs"/>
              </a:rPr>
              <a:t>Training Hub</a:t>
            </a:r>
            <a:endParaRPr kumimoji="0" lang="en-US" altLang="en-US" sz="2800" b="0" i="0" u="none" strike="noStrike" kern="1200" cap="none" spc="0" normalizeH="0" baseline="0" noProof="0">
              <a:ln>
                <a:noFill/>
              </a:ln>
              <a:solidFill>
                <a:srgbClr val="00958E"/>
              </a:solidFill>
              <a:effectLst/>
              <a:uLnTx/>
              <a:uFillTx/>
              <a:latin typeface="Century Gothic" panose="020B0502020202020204" pitchFamily="34" charset="0"/>
              <a:ea typeface="+mn-ea"/>
              <a:cs typeface="+mn-cs"/>
            </a:endParaRPr>
          </a:p>
        </p:txBody>
      </p:sp>
      <p:pic>
        <p:nvPicPr>
          <p:cNvPr id="9" name="Picture 6">
            <a:extLst>
              <a:ext uri="{FF2B5EF4-FFF2-40B4-BE49-F238E27FC236}">
                <a16:creationId xmlns:a16="http://schemas.microsoft.com/office/drawing/2014/main" id="{60850383-0AC8-3E14-14C8-5B4A4B6DA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05" y="297069"/>
            <a:ext cx="1133554" cy="4582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897110C2-DBF9-8E1D-12B3-50AD502848FF}"/>
              </a:ext>
            </a:extLst>
          </p:cNvPr>
          <p:cNvPicPr>
            <a:picLocks noChangeAspect="1" noChangeArrowheads="1"/>
          </p:cNvPicPr>
          <p:nvPr/>
        </p:nvPicPr>
        <p:blipFill>
          <a:blip r:embed="rId3">
            <a:clrChange>
              <a:clrFrom>
                <a:srgbClr val="CFECEA"/>
              </a:clrFrom>
              <a:clrTo>
                <a:srgbClr val="CFECEA">
                  <a:alpha val="0"/>
                </a:srgbClr>
              </a:clrTo>
            </a:clrChange>
            <a:extLst>
              <a:ext uri="{28A0092B-C50C-407E-A947-70E740481C1C}">
                <a14:useLocalDpi xmlns:a14="http://schemas.microsoft.com/office/drawing/2010/main" val="0"/>
              </a:ext>
            </a:extLst>
          </a:blip>
          <a:srcRect l="3447" t="1852" r="70158" b="27664"/>
          <a:stretch>
            <a:fillRect/>
          </a:stretch>
        </p:blipFill>
        <p:spPr bwMode="auto">
          <a:xfrm>
            <a:off x="0" y="1857057"/>
            <a:ext cx="2829194" cy="50380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1" name="Group 10">
            <a:extLst>
              <a:ext uri="{FF2B5EF4-FFF2-40B4-BE49-F238E27FC236}">
                <a16:creationId xmlns:a16="http://schemas.microsoft.com/office/drawing/2014/main" id="{856AEC3E-42E1-67EE-59D6-1770DB078924}"/>
              </a:ext>
            </a:extLst>
          </p:cNvPr>
          <p:cNvGrpSpPr/>
          <p:nvPr/>
        </p:nvGrpSpPr>
        <p:grpSpPr>
          <a:xfrm>
            <a:off x="4951737" y="5113570"/>
            <a:ext cx="2558346" cy="810771"/>
            <a:chOff x="4944755" y="5143550"/>
            <a:chExt cx="2558346" cy="810771"/>
          </a:xfrm>
        </p:grpSpPr>
        <p:sp>
          <p:nvSpPr>
            <p:cNvPr id="12" name="TextBox 11">
              <a:extLst>
                <a:ext uri="{FF2B5EF4-FFF2-40B4-BE49-F238E27FC236}">
                  <a16:creationId xmlns:a16="http://schemas.microsoft.com/office/drawing/2014/main" id="{0763F5AE-66F4-E128-3565-DDB6DEEAC863}"/>
                </a:ext>
              </a:extLst>
            </p:cNvPr>
            <p:cNvSpPr txBox="1"/>
            <p:nvPr/>
          </p:nvSpPr>
          <p:spPr>
            <a:xfrm>
              <a:off x="5180283" y="5143550"/>
              <a:ext cx="18179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srgbClr val="007A74"/>
                  </a:solidFill>
                  <a:effectLst/>
                  <a:uLnTx/>
                  <a:uFillTx/>
                  <a:latin typeface="Century Gothic" panose="020B0502020202020204" pitchFamily="34" charset="0"/>
                  <a:ea typeface="+mn-ea"/>
                  <a:cs typeface="+mn-cs"/>
                </a:rPr>
                <a:t>BNSSG_THub</a:t>
              </a:r>
              <a:endParaRPr kumimoji="0" lang="en-GB" sz="1800" b="1" i="0" u="none" strike="noStrike" kern="1200" cap="none" spc="0" normalizeH="0" baseline="0" noProof="0">
                <a:ln>
                  <a:noFill/>
                </a:ln>
                <a:solidFill>
                  <a:srgbClr val="007A74"/>
                </a:solidFill>
                <a:effectLst/>
                <a:uLnTx/>
                <a:uFillTx/>
                <a:latin typeface="Century Gothic" panose="020B0502020202020204" pitchFamily="34" charset="0"/>
                <a:ea typeface="+mn-ea"/>
                <a:cs typeface="+mn-cs"/>
              </a:endParaRPr>
            </a:p>
          </p:txBody>
        </p:sp>
        <p:grpSp>
          <p:nvGrpSpPr>
            <p:cNvPr id="14" name="Group 13">
              <a:extLst>
                <a:ext uri="{FF2B5EF4-FFF2-40B4-BE49-F238E27FC236}">
                  <a16:creationId xmlns:a16="http://schemas.microsoft.com/office/drawing/2014/main" id="{03713AFD-8132-7457-1C6B-8F4B1A59DC6F}"/>
                </a:ext>
              </a:extLst>
            </p:cNvPr>
            <p:cNvGrpSpPr/>
            <p:nvPr/>
          </p:nvGrpSpPr>
          <p:grpSpPr>
            <a:xfrm>
              <a:off x="4944755" y="5207333"/>
              <a:ext cx="2558346" cy="746988"/>
              <a:chOff x="4944755" y="5207333"/>
              <a:chExt cx="2558346" cy="746988"/>
            </a:xfrm>
          </p:grpSpPr>
          <p:pic>
            <p:nvPicPr>
              <p:cNvPr id="19" name="Picture 4" descr="twitter-312464_960_720">
                <a:extLst>
                  <a:ext uri="{FF2B5EF4-FFF2-40B4-BE49-F238E27FC236}">
                    <a16:creationId xmlns:a16="http://schemas.microsoft.com/office/drawing/2014/main" id="{6E8D3C32-F430-C0DB-204C-86C28B694B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755" y="5207333"/>
                <a:ext cx="302825"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TextBox 19">
                <a:extLst>
                  <a:ext uri="{FF2B5EF4-FFF2-40B4-BE49-F238E27FC236}">
                    <a16:creationId xmlns:a16="http://schemas.microsoft.com/office/drawing/2014/main" id="{6A511415-E98A-641D-901E-7E61D2E32B4C}"/>
                  </a:ext>
                </a:extLst>
              </p:cNvPr>
              <p:cNvSpPr txBox="1"/>
              <p:nvPr/>
            </p:nvSpPr>
            <p:spPr>
              <a:xfrm>
                <a:off x="5269703" y="5584989"/>
                <a:ext cx="223339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srgbClr val="00958E"/>
                    </a:solidFill>
                    <a:effectLst/>
                    <a:uLnTx/>
                    <a:uFillTx/>
                    <a:latin typeface="Century Gothic" panose="020B0502020202020204" pitchFamily="34" charset="0"/>
                    <a:ea typeface="+mn-ea"/>
                    <a:cs typeface="+mn-cs"/>
                  </a:rPr>
                  <a:t>bnssg</a:t>
                </a:r>
                <a:r>
                  <a:rPr kumimoji="0" lang="en-GB" sz="1800" b="1" i="0" u="none" strike="noStrike" kern="1200" cap="none" spc="0" normalizeH="0" baseline="0" noProof="0">
                    <a:ln>
                      <a:noFill/>
                    </a:ln>
                    <a:solidFill>
                      <a:srgbClr val="00958E"/>
                    </a:solidFill>
                    <a:effectLst/>
                    <a:uLnTx/>
                    <a:uFillTx/>
                    <a:latin typeface="Century Gothic" panose="020B0502020202020204" pitchFamily="34" charset="0"/>
                    <a:ea typeface="+mn-ea"/>
                    <a:cs typeface="+mn-cs"/>
                  </a:rPr>
                  <a:t>-traininghub</a:t>
                </a:r>
              </a:p>
            </p:txBody>
          </p:sp>
          <p:pic>
            <p:nvPicPr>
              <p:cNvPr id="23" name="Picture 5" descr="LinkedIn_logo_initials">
                <a:extLst>
                  <a:ext uri="{FF2B5EF4-FFF2-40B4-BE49-F238E27FC236}">
                    <a16:creationId xmlns:a16="http://schemas.microsoft.com/office/drawing/2014/main" id="{1A8F539C-C46C-2CAE-B98C-F960AEAB94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0114" y="5621997"/>
                <a:ext cx="293690" cy="29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pic>
        <p:nvPicPr>
          <p:cNvPr id="25" name="Picture 2" descr="Icon&#10;&#10;Description automatically generated">
            <a:extLst>
              <a:ext uri="{FF2B5EF4-FFF2-40B4-BE49-F238E27FC236}">
                <a16:creationId xmlns:a16="http://schemas.microsoft.com/office/drawing/2014/main" id="{8FED2292-3328-AAE7-90B1-8AD53A23D50F}"/>
              </a:ext>
            </a:extLst>
          </p:cNvPr>
          <p:cNvPicPr>
            <a:picLocks noChangeAspect="1"/>
          </p:cNvPicPr>
          <p:nvPr/>
        </p:nvPicPr>
        <p:blipFill>
          <a:blip r:embed="rId6"/>
          <a:stretch>
            <a:fillRect/>
          </a:stretch>
        </p:blipFill>
        <p:spPr>
          <a:xfrm>
            <a:off x="9618832" y="2061713"/>
            <a:ext cx="1796412" cy="4833667"/>
          </a:xfrm>
          <a:prstGeom prst="rect">
            <a:avLst/>
          </a:prstGeom>
        </p:spPr>
      </p:pic>
      <p:grpSp>
        <p:nvGrpSpPr>
          <p:cNvPr id="27" name="Group 26">
            <a:extLst>
              <a:ext uri="{FF2B5EF4-FFF2-40B4-BE49-F238E27FC236}">
                <a16:creationId xmlns:a16="http://schemas.microsoft.com/office/drawing/2014/main" id="{16400FAC-D4C4-B1A8-4D3C-094A16272EC5}"/>
              </a:ext>
            </a:extLst>
          </p:cNvPr>
          <p:cNvGrpSpPr/>
          <p:nvPr/>
        </p:nvGrpSpPr>
        <p:grpSpPr>
          <a:xfrm>
            <a:off x="4046268" y="4155969"/>
            <a:ext cx="4099465" cy="786454"/>
            <a:chOff x="4055532" y="4170959"/>
            <a:chExt cx="4099465" cy="786454"/>
          </a:xfrm>
        </p:grpSpPr>
        <p:sp>
          <p:nvSpPr>
            <p:cNvPr id="28" name="TextBox 27">
              <a:extLst>
                <a:ext uri="{FF2B5EF4-FFF2-40B4-BE49-F238E27FC236}">
                  <a16:creationId xmlns:a16="http://schemas.microsoft.com/office/drawing/2014/main" id="{7C149053-5224-1B09-EB99-23E7F59953D6}"/>
                </a:ext>
              </a:extLst>
            </p:cNvPr>
            <p:cNvSpPr txBox="1"/>
            <p:nvPr/>
          </p:nvSpPr>
          <p:spPr>
            <a:xfrm>
              <a:off x="4055532" y="4557303"/>
              <a:ext cx="40809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78B832"/>
                  </a:solidFill>
                  <a:effectLst/>
                  <a:uLnTx/>
                  <a:uFillTx/>
                  <a:latin typeface="Century Gothic" panose="020B0502020202020204" pitchFamily="34" charset="0"/>
                  <a:ea typeface="+mn-ea"/>
                  <a:cs typeface="+mn-cs"/>
                </a:rPr>
                <a:t>www.bnssgtraininghub.com</a:t>
              </a:r>
            </a:p>
          </p:txBody>
        </p:sp>
        <p:sp>
          <p:nvSpPr>
            <p:cNvPr id="33" name="TextBox 32">
              <a:extLst>
                <a:ext uri="{FF2B5EF4-FFF2-40B4-BE49-F238E27FC236}">
                  <a16:creationId xmlns:a16="http://schemas.microsoft.com/office/drawing/2014/main" id="{DEAD2EBF-B08A-2758-5DD9-0AEE8965AC7C}"/>
                </a:ext>
              </a:extLst>
            </p:cNvPr>
            <p:cNvSpPr txBox="1"/>
            <p:nvPr/>
          </p:nvSpPr>
          <p:spPr>
            <a:xfrm>
              <a:off x="4074064" y="4170959"/>
              <a:ext cx="40809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F98FF"/>
                  </a:solidFill>
                  <a:effectLst/>
                  <a:uLnTx/>
                  <a:uFillTx/>
                  <a:latin typeface="Century Gothic" panose="020B0502020202020204" pitchFamily="34" charset="0"/>
                  <a:ea typeface="+mn-ea"/>
                  <a:cs typeface="+mn-cs"/>
                </a:rPr>
                <a:t>bnssg.training.hub@nhs.net</a:t>
              </a:r>
            </a:p>
          </p:txBody>
        </p:sp>
      </p:grpSp>
      <p:cxnSp>
        <p:nvCxnSpPr>
          <p:cNvPr id="36" name="Straight Connector 35">
            <a:extLst>
              <a:ext uri="{FF2B5EF4-FFF2-40B4-BE49-F238E27FC236}">
                <a16:creationId xmlns:a16="http://schemas.microsoft.com/office/drawing/2014/main" id="{B43EC5E0-F40F-99F3-33B2-178077F55B67}"/>
              </a:ext>
            </a:extLst>
          </p:cNvPr>
          <p:cNvCxnSpPr>
            <a:cxnSpLocks/>
          </p:cNvCxnSpPr>
          <p:nvPr/>
        </p:nvCxnSpPr>
        <p:spPr>
          <a:xfrm>
            <a:off x="4091808" y="2927426"/>
            <a:ext cx="400838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660803A-0F5F-DBDE-838E-AB74AFC86579}"/>
              </a:ext>
            </a:extLst>
          </p:cNvPr>
          <p:cNvSpPr txBox="1"/>
          <p:nvPr/>
        </p:nvSpPr>
        <p:spPr>
          <a:xfrm rot="16200000">
            <a:off x="10405468" y="1244461"/>
            <a:ext cx="29876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3BC392"/>
                </a:solidFill>
                <a:effectLst/>
                <a:uLnTx/>
                <a:uFillTx/>
                <a:latin typeface="Calibri" panose="020F0502020204030204"/>
                <a:ea typeface="+mn-ea"/>
                <a:cs typeface="+mn-cs"/>
              </a:rPr>
              <a:t>Graphics credit: </a:t>
            </a:r>
            <a:br>
              <a:rPr kumimoji="0" lang="en-GB" sz="1400" b="0" i="0" u="none" strike="noStrike" kern="1200" cap="none" spc="0" normalizeH="0" baseline="0" noProof="0">
                <a:ln>
                  <a:noFill/>
                </a:ln>
                <a:solidFill>
                  <a:srgbClr val="3BC392"/>
                </a:solidFill>
                <a:effectLst/>
                <a:uLnTx/>
                <a:uFillTx/>
                <a:latin typeface="Calibri" panose="020F0502020204030204"/>
                <a:ea typeface="+mn-ea"/>
                <a:cs typeface="+mn-cs"/>
              </a:rPr>
            </a:br>
            <a:r>
              <a:rPr kumimoji="0" lang="en-GB" sz="1400" b="0" i="0" u="none" strike="noStrike" kern="1200" cap="none" spc="0" normalizeH="0" baseline="0" noProof="0">
                <a:ln>
                  <a:noFill/>
                </a:ln>
                <a:solidFill>
                  <a:srgbClr val="3BC392"/>
                </a:solidFill>
                <a:effectLst/>
                <a:uLnTx/>
                <a:uFillTx/>
                <a:latin typeface="Calibri" panose="020F0502020204030204"/>
                <a:ea typeface="+mn-ea"/>
                <a:cs typeface="+mn-cs"/>
              </a:rPr>
              <a:t>pikisuperstar on www.freepik.com</a:t>
            </a:r>
            <a:endParaRPr kumimoji="0" lang="en-GB" sz="1400" b="0" i="0" u="none" strike="noStrike" kern="1200" cap="none" spc="0" normalizeH="0" baseline="0" noProof="0">
              <a:ln>
                <a:noFill/>
              </a:ln>
              <a:solidFill>
                <a:srgbClr val="3BC392"/>
              </a:solidFill>
              <a:effectLst/>
              <a:uLnTx/>
              <a:uFillTx/>
              <a:latin typeface="Calibri" panose="020F0502020204030204"/>
              <a:ea typeface="+mn-ea"/>
              <a:cs typeface="Calibri"/>
            </a:endParaRPr>
          </a:p>
        </p:txBody>
      </p:sp>
      <p:pic>
        <p:nvPicPr>
          <p:cNvPr id="38" name="Picture 37" descr="Graphical user interface&#10;&#10;Description automatically generated with medium confidence">
            <a:extLst>
              <a:ext uri="{FF2B5EF4-FFF2-40B4-BE49-F238E27FC236}">
                <a16:creationId xmlns:a16="http://schemas.microsoft.com/office/drawing/2014/main" id="{E186725C-1E2A-42CB-D953-F25050635C84}"/>
              </a:ext>
            </a:extLst>
          </p:cNvPr>
          <p:cNvPicPr>
            <a:picLocks noChangeAspect="1"/>
          </p:cNvPicPr>
          <p:nvPr/>
        </p:nvPicPr>
        <p:blipFill rotWithShape="1">
          <a:blip r:embed="rId7">
            <a:extLst>
              <a:ext uri="{28A0092B-C50C-407E-A947-70E740481C1C}">
                <a14:useLocalDpi xmlns:a14="http://schemas.microsoft.com/office/drawing/2010/main" val="0"/>
              </a:ext>
            </a:extLst>
          </a:blip>
          <a:srcRect r="64029"/>
          <a:stretch/>
        </p:blipFill>
        <p:spPr>
          <a:xfrm>
            <a:off x="5593990" y="897520"/>
            <a:ext cx="1004020" cy="991453"/>
          </a:xfrm>
          <a:prstGeom prst="rect">
            <a:avLst/>
          </a:prstGeom>
        </p:spPr>
      </p:pic>
      <p:cxnSp>
        <p:nvCxnSpPr>
          <p:cNvPr id="39" name="Straight Connector 38">
            <a:extLst>
              <a:ext uri="{FF2B5EF4-FFF2-40B4-BE49-F238E27FC236}">
                <a16:creationId xmlns:a16="http://schemas.microsoft.com/office/drawing/2014/main" id="{70512A14-8B87-C4EF-8C10-59281A189C61}"/>
              </a:ext>
            </a:extLst>
          </p:cNvPr>
          <p:cNvCxnSpPr>
            <a:cxnSpLocks/>
          </p:cNvCxnSpPr>
          <p:nvPr/>
        </p:nvCxnSpPr>
        <p:spPr>
          <a:xfrm>
            <a:off x="4091808" y="4114147"/>
            <a:ext cx="400838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1A638DF-4313-D650-6BD5-64F1F74439BE}"/>
              </a:ext>
            </a:extLst>
          </p:cNvPr>
          <p:cNvSpPr txBox="1"/>
          <p:nvPr/>
        </p:nvSpPr>
        <p:spPr>
          <a:xfrm>
            <a:off x="2840175" y="3501016"/>
            <a:ext cx="6511651"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3F3F3F"/>
                </a:solidFill>
                <a:latin typeface="Century Gothic"/>
              </a:rPr>
              <a:t>20.6.23</a:t>
            </a:r>
            <a:endParaRPr kumimoji="0" lang="en-GB" sz="2400" i="0" u="none" strike="noStrike" kern="1200" cap="none" spc="0" normalizeH="0" baseline="0" noProof="0" dirty="0">
              <a:ln>
                <a:noFill/>
              </a:ln>
              <a:solidFill>
                <a:srgbClr val="3F3F3F"/>
              </a:solidFill>
              <a:effectLst/>
              <a:uLnTx/>
              <a:uFillTx/>
              <a:latin typeface="Century Gothic"/>
              <a:ea typeface="+mn-ea"/>
              <a:cs typeface="+mn-cs"/>
            </a:endParaRPr>
          </a:p>
        </p:txBody>
      </p:sp>
    </p:spTree>
    <p:extLst>
      <p:ext uri="{BB962C8B-B14F-4D97-AF65-F5344CB8AC3E}">
        <p14:creationId xmlns:p14="http://schemas.microsoft.com/office/powerpoint/2010/main" val="1371545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6663643-63C4-42D1-A447-1ECE83A517B8}"/>
              </a:ext>
            </a:extLst>
          </p:cNvPr>
          <p:cNvSpPr txBox="1"/>
          <p:nvPr/>
        </p:nvSpPr>
        <p:spPr>
          <a:xfrm>
            <a:off x="2562655" y="2993979"/>
            <a:ext cx="7066691" cy="56938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100" b="1" i="0" u="none" strike="noStrike" kern="1200" cap="none" spc="0" normalizeH="0" baseline="0" noProof="0">
                <a:ln>
                  <a:noFill/>
                </a:ln>
                <a:solidFill>
                  <a:srgbClr val="3F3F3F"/>
                </a:solidFill>
                <a:effectLst/>
                <a:uLnTx/>
                <a:uFillTx/>
                <a:latin typeface="Century Gothic"/>
                <a:ea typeface="+mn-ea"/>
                <a:cs typeface="+mn-cs"/>
              </a:rPr>
              <a:t>Thank you</a:t>
            </a:r>
          </a:p>
        </p:txBody>
      </p:sp>
      <p:sp>
        <p:nvSpPr>
          <p:cNvPr id="87" name="Freeform: Shape 86">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4" name="Picture 6">
            <a:extLst>
              <a:ext uri="{FF2B5EF4-FFF2-40B4-BE49-F238E27FC236}">
                <a16:creationId xmlns:a16="http://schemas.microsoft.com/office/drawing/2014/main" id="{BA8F183F-11BC-4198-A8AD-C670CD963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05" y="297069"/>
            <a:ext cx="1133554" cy="45829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a:extLst>
              <a:ext uri="{FF2B5EF4-FFF2-40B4-BE49-F238E27FC236}">
                <a16:creationId xmlns:a16="http://schemas.microsoft.com/office/drawing/2014/main" id="{87582670-6BB0-425F-8C03-59AFC859D631}"/>
              </a:ext>
            </a:extLst>
          </p:cNvPr>
          <p:cNvCxnSpPr>
            <a:cxnSpLocks/>
          </p:cNvCxnSpPr>
          <p:nvPr/>
        </p:nvCxnSpPr>
        <p:spPr>
          <a:xfrm>
            <a:off x="4091808" y="3711043"/>
            <a:ext cx="400838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6228DA2-380F-4BD3-B4B3-474954E2FCCF}"/>
              </a:ext>
            </a:extLst>
          </p:cNvPr>
          <p:cNvSpPr txBox="1"/>
          <p:nvPr/>
        </p:nvSpPr>
        <p:spPr>
          <a:xfrm rot="16200000">
            <a:off x="10405468" y="1244461"/>
            <a:ext cx="29876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3BC392"/>
                </a:solidFill>
                <a:effectLst/>
                <a:uLnTx/>
                <a:uFillTx/>
                <a:latin typeface="Calibri" panose="020F0502020204030204"/>
                <a:ea typeface="+mn-ea"/>
                <a:cs typeface="+mn-cs"/>
              </a:rPr>
              <a:t>Graphics credit: </a:t>
            </a:r>
            <a:br>
              <a:rPr kumimoji="0" lang="en-GB" sz="1400" b="0" i="0" u="none" strike="noStrike" kern="1200" cap="none" spc="0" normalizeH="0" baseline="0" noProof="0">
                <a:ln>
                  <a:noFill/>
                </a:ln>
                <a:solidFill>
                  <a:srgbClr val="3BC392"/>
                </a:solidFill>
                <a:effectLst/>
                <a:uLnTx/>
                <a:uFillTx/>
                <a:latin typeface="Calibri" panose="020F0502020204030204"/>
                <a:ea typeface="+mn-ea"/>
                <a:cs typeface="+mn-cs"/>
              </a:rPr>
            </a:br>
            <a:r>
              <a:rPr kumimoji="0" lang="en-GB" sz="1400" b="0" i="0" u="none" strike="noStrike" kern="1200" cap="none" spc="0" normalizeH="0" baseline="0" noProof="0">
                <a:ln>
                  <a:noFill/>
                </a:ln>
                <a:solidFill>
                  <a:srgbClr val="3BC392"/>
                </a:solidFill>
                <a:effectLst/>
                <a:uLnTx/>
                <a:uFillTx/>
                <a:latin typeface="Calibri" panose="020F0502020204030204"/>
                <a:ea typeface="+mn-ea"/>
                <a:cs typeface="+mn-cs"/>
              </a:rPr>
              <a:t>pikisuperstar on www.freepik.com</a:t>
            </a:r>
            <a:endParaRPr kumimoji="0" lang="en-GB" sz="1400" b="0" i="0" u="none" strike="noStrike" kern="1200" cap="none" spc="0" normalizeH="0" baseline="0" noProof="0">
              <a:ln>
                <a:noFill/>
              </a:ln>
              <a:solidFill>
                <a:srgbClr val="3BC392"/>
              </a:solidFill>
              <a:effectLst/>
              <a:uLnTx/>
              <a:uFillTx/>
              <a:latin typeface="Calibri" panose="020F0502020204030204"/>
              <a:ea typeface="+mn-ea"/>
              <a:cs typeface="Calibri"/>
            </a:endParaRPr>
          </a:p>
        </p:txBody>
      </p:sp>
      <p:pic>
        <p:nvPicPr>
          <p:cNvPr id="5" name="Picture 2">
            <a:extLst>
              <a:ext uri="{FF2B5EF4-FFF2-40B4-BE49-F238E27FC236}">
                <a16:creationId xmlns:a16="http://schemas.microsoft.com/office/drawing/2014/main" id="{AF85F509-C409-E9FE-1070-3931303A403F}"/>
              </a:ext>
            </a:extLst>
          </p:cNvPr>
          <p:cNvPicPr>
            <a:picLocks noChangeAspect="1" noChangeArrowheads="1"/>
          </p:cNvPicPr>
          <p:nvPr/>
        </p:nvPicPr>
        <p:blipFill>
          <a:blip r:embed="rId3">
            <a:clrChange>
              <a:clrFrom>
                <a:srgbClr val="CFECEA"/>
              </a:clrFrom>
              <a:clrTo>
                <a:srgbClr val="CFECEA">
                  <a:alpha val="0"/>
                </a:srgbClr>
              </a:clrTo>
            </a:clrChange>
            <a:extLst>
              <a:ext uri="{28A0092B-C50C-407E-A947-70E740481C1C}">
                <a14:useLocalDpi xmlns:a14="http://schemas.microsoft.com/office/drawing/2010/main" val="0"/>
              </a:ext>
            </a:extLst>
          </a:blip>
          <a:srcRect l="29964" t="2202" r="51099" b="27664"/>
          <a:stretch>
            <a:fillRect/>
          </a:stretch>
        </p:blipFill>
        <p:spPr bwMode="auto">
          <a:xfrm flipH="1">
            <a:off x="946111" y="1138142"/>
            <a:ext cx="2402190" cy="59318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2" name="Group 1">
            <a:extLst>
              <a:ext uri="{FF2B5EF4-FFF2-40B4-BE49-F238E27FC236}">
                <a16:creationId xmlns:a16="http://schemas.microsoft.com/office/drawing/2014/main" id="{967080A0-5A84-1631-259D-763E3C2E847C}"/>
              </a:ext>
            </a:extLst>
          </p:cNvPr>
          <p:cNvGrpSpPr/>
          <p:nvPr/>
        </p:nvGrpSpPr>
        <p:grpSpPr>
          <a:xfrm>
            <a:off x="4951737" y="4765546"/>
            <a:ext cx="2558346" cy="810771"/>
            <a:chOff x="4944755" y="5143550"/>
            <a:chExt cx="2558346" cy="810771"/>
          </a:xfrm>
        </p:grpSpPr>
        <p:sp>
          <p:nvSpPr>
            <p:cNvPr id="4" name="TextBox 3">
              <a:extLst>
                <a:ext uri="{FF2B5EF4-FFF2-40B4-BE49-F238E27FC236}">
                  <a16:creationId xmlns:a16="http://schemas.microsoft.com/office/drawing/2014/main" id="{A87666E2-ADF8-9DA7-4366-DA750B57BB3C}"/>
                </a:ext>
              </a:extLst>
            </p:cNvPr>
            <p:cNvSpPr txBox="1"/>
            <p:nvPr/>
          </p:nvSpPr>
          <p:spPr>
            <a:xfrm>
              <a:off x="5180283" y="5143550"/>
              <a:ext cx="18179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srgbClr val="007A74"/>
                  </a:solidFill>
                  <a:effectLst/>
                  <a:uLnTx/>
                  <a:uFillTx/>
                  <a:latin typeface="Century Gothic" panose="020B0502020202020204" pitchFamily="34" charset="0"/>
                  <a:ea typeface="+mn-ea"/>
                  <a:cs typeface="+mn-cs"/>
                </a:rPr>
                <a:t>BNSSG_THub</a:t>
              </a:r>
              <a:endParaRPr kumimoji="0" lang="en-GB" sz="1800" b="1" i="0" u="none" strike="noStrike" kern="1200" cap="none" spc="0" normalizeH="0" baseline="0" noProof="0">
                <a:ln>
                  <a:noFill/>
                </a:ln>
                <a:solidFill>
                  <a:srgbClr val="007A74"/>
                </a:solidFill>
                <a:effectLst/>
                <a:uLnTx/>
                <a:uFillTx/>
                <a:latin typeface="Century Gothic" panose="020B0502020202020204" pitchFamily="34" charset="0"/>
                <a:ea typeface="+mn-ea"/>
                <a:cs typeface="+mn-cs"/>
              </a:endParaRPr>
            </a:p>
          </p:txBody>
        </p:sp>
        <p:grpSp>
          <p:nvGrpSpPr>
            <p:cNvPr id="7" name="Group 6">
              <a:extLst>
                <a:ext uri="{FF2B5EF4-FFF2-40B4-BE49-F238E27FC236}">
                  <a16:creationId xmlns:a16="http://schemas.microsoft.com/office/drawing/2014/main" id="{4FB5CD90-EF6B-CCE1-B9D1-CD8B5E6ABD1B}"/>
                </a:ext>
              </a:extLst>
            </p:cNvPr>
            <p:cNvGrpSpPr/>
            <p:nvPr/>
          </p:nvGrpSpPr>
          <p:grpSpPr>
            <a:xfrm>
              <a:off x="4944755" y="5207333"/>
              <a:ext cx="2558346" cy="746988"/>
              <a:chOff x="4944755" y="5207333"/>
              <a:chExt cx="2558346" cy="746988"/>
            </a:xfrm>
          </p:grpSpPr>
          <p:pic>
            <p:nvPicPr>
              <p:cNvPr id="9" name="Picture 4" descr="twitter-312464_960_720">
                <a:extLst>
                  <a:ext uri="{FF2B5EF4-FFF2-40B4-BE49-F238E27FC236}">
                    <a16:creationId xmlns:a16="http://schemas.microsoft.com/office/drawing/2014/main" id="{A6F89902-E8EB-A3CD-6D09-3441614217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755" y="5207333"/>
                <a:ext cx="302825" cy="2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TextBox 9">
                <a:extLst>
                  <a:ext uri="{FF2B5EF4-FFF2-40B4-BE49-F238E27FC236}">
                    <a16:creationId xmlns:a16="http://schemas.microsoft.com/office/drawing/2014/main" id="{E4199808-6021-63BD-FFF8-A0D7C168F6FB}"/>
                  </a:ext>
                </a:extLst>
              </p:cNvPr>
              <p:cNvSpPr txBox="1"/>
              <p:nvPr/>
            </p:nvSpPr>
            <p:spPr>
              <a:xfrm>
                <a:off x="5269703" y="5584989"/>
                <a:ext cx="223339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srgbClr val="00958E"/>
                    </a:solidFill>
                    <a:effectLst/>
                    <a:uLnTx/>
                    <a:uFillTx/>
                    <a:latin typeface="Century Gothic" panose="020B0502020202020204" pitchFamily="34" charset="0"/>
                    <a:ea typeface="+mn-ea"/>
                    <a:cs typeface="+mn-cs"/>
                  </a:rPr>
                  <a:t>bnssg</a:t>
                </a:r>
                <a:r>
                  <a:rPr kumimoji="0" lang="en-GB" sz="1800" b="1" i="0" u="none" strike="noStrike" kern="1200" cap="none" spc="0" normalizeH="0" baseline="0" noProof="0">
                    <a:ln>
                      <a:noFill/>
                    </a:ln>
                    <a:solidFill>
                      <a:srgbClr val="00958E"/>
                    </a:solidFill>
                    <a:effectLst/>
                    <a:uLnTx/>
                    <a:uFillTx/>
                    <a:latin typeface="Century Gothic" panose="020B0502020202020204" pitchFamily="34" charset="0"/>
                    <a:ea typeface="+mn-ea"/>
                    <a:cs typeface="+mn-cs"/>
                  </a:rPr>
                  <a:t>-traininghub</a:t>
                </a:r>
              </a:p>
            </p:txBody>
          </p:sp>
          <p:pic>
            <p:nvPicPr>
              <p:cNvPr id="11" name="Picture 5" descr="LinkedIn_logo_initials">
                <a:extLst>
                  <a:ext uri="{FF2B5EF4-FFF2-40B4-BE49-F238E27FC236}">
                    <a16:creationId xmlns:a16="http://schemas.microsoft.com/office/drawing/2014/main" id="{C21DBD74-1466-1BF5-9B7D-3B821C3B83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0114" y="5621997"/>
                <a:ext cx="293690" cy="29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grpSp>
        <p:nvGrpSpPr>
          <p:cNvPr id="12" name="Group 11">
            <a:extLst>
              <a:ext uri="{FF2B5EF4-FFF2-40B4-BE49-F238E27FC236}">
                <a16:creationId xmlns:a16="http://schemas.microsoft.com/office/drawing/2014/main" id="{931E0612-A8DA-27E8-ED3E-9F29B5CD8923}"/>
              </a:ext>
            </a:extLst>
          </p:cNvPr>
          <p:cNvGrpSpPr/>
          <p:nvPr/>
        </p:nvGrpSpPr>
        <p:grpSpPr>
          <a:xfrm>
            <a:off x="4046268" y="3807945"/>
            <a:ext cx="4099465" cy="786454"/>
            <a:chOff x="4055532" y="4170959"/>
            <a:chExt cx="4099465" cy="786454"/>
          </a:xfrm>
        </p:grpSpPr>
        <p:sp>
          <p:nvSpPr>
            <p:cNvPr id="13" name="TextBox 12">
              <a:extLst>
                <a:ext uri="{FF2B5EF4-FFF2-40B4-BE49-F238E27FC236}">
                  <a16:creationId xmlns:a16="http://schemas.microsoft.com/office/drawing/2014/main" id="{9A764FC1-765C-D197-98A5-5A6D81946C37}"/>
                </a:ext>
              </a:extLst>
            </p:cNvPr>
            <p:cNvSpPr txBox="1"/>
            <p:nvPr/>
          </p:nvSpPr>
          <p:spPr>
            <a:xfrm>
              <a:off x="4055532" y="4557303"/>
              <a:ext cx="40809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78B832"/>
                  </a:solidFill>
                  <a:effectLst/>
                  <a:uLnTx/>
                  <a:uFillTx/>
                  <a:latin typeface="Century Gothic" panose="020B0502020202020204" pitchFamily="34" charset="0"/>
                  <a:ea typeface="+mn-ea"/>
                  <a:cs typeface="+mn-cs"/>
                </a:rPr>
                <a:t>www.bnssgtraininghub.com</a:t>
              </a:r>
            </a:p>
          </p:txBody>
        </p:sp>
        <p:sp>
          <p:nvSpPr>
            <p:cNvPr id="14" name="TextBox 13">
              <a:extLst>
                <a:ext uri="{FF2B5EF4-FFF2-40B4-BE49-F238E27FC236}">
                  <a16:creationId xmlns:a16="http://schemas.microsoft.com/office/drawing/2014/main" id="{2CD56A59-AD8D-0608-B2E5-0423875561FC}"/>
                </a:ext>
              </a:extLst>
            </p:cNvPr>
            <p:cNvSpPr txBox="1"/>
            <p:nvPr/>
          </p:nvSpPr>
          <p:spPr>
            <a:xfrm>
              <a:off x="4074064" y="4170959"/>
              <a:ext cx="40809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F98FF"/>
                  </a:solidFill>
                  <a:effectLst/>
                  <a:uLnTx/>
                  <a:uFillTx/>
                  <a:latin typeface="Century Gothic" panose="020B0502020202020204" pitchFamily="34" charset="0"/>
                  <a:ea typeface="+mn-ea"/>
                  <a:cs typeface="+mn-cs"/>
                </a:rPr>
                <a:t>bnssg.training.hub@nhs.net</a:t>
              </a:r>
            </a:p>
          </p:txBody>
        </p:sp>
      </p:grpSp>
      <p:sp>
        <p:nvSpPr>
          <p:cNvPr id="17" name="Text Box 3">
            <a:extLst>
              <a:ext uri="{FF2B5EF4-FFF2-40B4-BE49-F238E27FC236}">
                <a16:creationId xmlns:a16="http://schemas.microsoft.com/office/drawing/2014/main" id="{9C96D9C8-CB82-5955-1C64-F9BC0BA3E469}"/>
              </a:ext>
            </a:extLst>
          </p:cNvPr>
          <p:cNvSpPr txBox="1">
            <a:spLocks noChangeArrowheads="1"/>
          </p:cNvSpPr>
          <p:nvPr/>
        </p:nvSpPr>
        <p:spPr bwMode="auto">
          <a:xfrm>
            <a:off x="4308006" y="1845739"/>
            <a:ext cx="3575986" cy="10486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sx="0" sy="0" algn="ctr" rotWithShape="0">
                    <a:srgbClr val="000000">
                      <a:alpha val="0"/>
                    </a:srgbClr>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200" b="1" i="0" u="none" strike="noStrike" kern="1200" cap="none" spc="0" normalizeH="0" baseline="0" noProof="0">
                <a:ln>
                  <a:noFill/>
                </a:ln>
                <a:solidFill>
                  <a:srgbClr val="00958E"/>
                </a:solidFill>
                <a:effectLst/>
                <a:uLnTx/>
                <a:uFillTx/>
                <a:latin typeface="Century Gothic" panose="020B0502020202020204" pitchFamily="34" charset="0"/>
                <a:ea typeface="+mn-ea"/>
                <a:cs typeface="+mn-cs"/>
              </a:rPr>
              <a:t>BNSSG</a:t>
            </a:r>
            <a:r>
              <a:rPr kumimoji="0" lang="en-US" altLang="en-US" sz="2800" b="1" i="0" u="none" strike="noStrike" kern="1200" cap="none" spc="0" normalizeH="0" baseline="0" noProof="0">
                <a:ln>
                  <a:noFill/>
                </a:ln>
                <a:solidFill>
                  <a:srgbClr val="00958E"/>
                </a:solidFill>
                <a:effectLst/>
                <a:uLnTx/>
                <a:uFillTx/>
                <a:latin typeface="Century Gothic" panose="020B0502020202020204" pitchFamily="34" charset="0"/>
                <a:ea typeface="+mn-ea"/>
                <a:cs typeface="+mn-cs"/>
              </a:rPr>
              <a:t> </a:t>
            </a:r>
            <a:br>
              <a:rPr kumimoji="0" lang="en-US" altLang="en-US" sz="2800" b="1" i="0" u="none" strike="noStrike" kern="1200" cap="none" spc="0" normalizeH="0" baseline="0" noProof="0">
                <a:ln>
                  <a:noFill/>
                </a:ln>
                <a:solidFill>
                  <a:srgbClr val="00958E"/>
                </a:solidFill>
                <a:effectLst/>
                <a:uLnTx/>
                <a:uFillTx/>
                <a:latin typeface="Century Gothic" panose="020B0502020202020204" pitchFamily="34" charset="0"/>
                <a:ea typeface="+mn-ea"/>
                <a:cs typeface="+mn-cs"/>
              </a:rPr>
            </a:br>
            <a:r>
              <a:rPr kumimoji="0" lang="en-US" altLang="en-US" sz="2800" b="1" i="0" u="none" strike="noStrike" kern="1200" cap="none" spc="0" normalizeH="0" baseline="0" noProof="0">
                <a:ln>
                  <a:noFill/>
                </a:ln>
                <a:solidFill>
                  <a:srgbClr val="00958E"/>
                </a:solidFill>
                <a:effectLst/>
                <a:uLnTx/>
                <a:uFillTx/>
                <a:latin typeface="Century Gothic" panose="020B0502020202020204" pitchFamily="34" charset="0"/>
                <a:ea typeface="+mn-ea"/>
                <a:cs typeface="+mn-cs"/>
              </a:rPr>
              <a:t>Training Hub</a:t>
            </a:r>
            <a:endParaRPr kumimoji="0" lang="en-US" altLang="en-US" sz="2800" b="0" i="0" u="none" strike="noStrike" kern="1200" cap="none" spc="0" normalizeH="0" baseline="0" noProof="0">
              <a:ln>
                <a:noFill/>
              </a:ln>
              <a:solidFill>
                <a:srgbClr val="00958E"/>
              </a:solidFill>
              <a:effectLst/>
              <a:uLnTx/>
              <a:uFillTx/>
              <a:latin typeface="Century Gothic" panose="020B0502020202020204" pitchFamily="34" charset="0"/>
              <a:ea typeface="+mn-ea"/>
              <a:cs typeface="+mn-cs"/>
            </a:endParaRPr>
          </a:p>
        </p:txBody>
      </p:sp>
      <p:cxnSp>
        <p:nvCxnSpPr>
          <p:cNvPr id="18" name="Straight Connector 17">
            <a:extLst>
              <a:ext uri="{FF2B5EF4-FFF2-40B4-BE49-F238E27FC236}">
                <a16:creationId xmlns:a16="http://schemas.microsoft.com/office/drawing/2014/main" id="{4C26E88C-5AF3-EC71-7EC7-3C68ABAE3193}"/>
              </a:ext>
            </a:extLst>
          </p:cNvPr>
          <p:cNvCxnSpPr>
            <a:cxnSpLocks/>
          </p:cNvCxnSpPr>
          <p:nvPr/>
        </p:nvCxnSpPr>
        <p:spPr>
          <a:xfrm>
            <a:off x="4091808" y="2927426"/>
            <a:ext cx="400838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Graphical user interface&#10;&#10;Description automatically generated with medium confidence">
            <a:extLst>
              <a:ext uri="{FF2B5EF4-FFF2-40B4-BE49-F238E27FC236}">
                <a16:creationId xmlns:a16="http://schemas.microsoft.com/office/drawing/2014/main" id="{7B6BE7F6-B5CE-8E0D-C35D-ABDA64E9A1B2}"/>
              </a:ext>
            </a:extLst>
          </p:cNvPr>
          <p:cNvPicPr>
            <a:picLocks noChangeAspect="1"/>
          </p:cNvPicPr>
          <p:nvPr/>
        </p:nvPicPr>
        <p:blipFill rotWithShape="1">
          <a:blip r:embed="rId6">
            <a:extLst>
              <a:ext uri="{28A0092B-C50C-407E-A947-70E740481C1C}">
                <a14:useLocalDpi xmlns:a14="http://schemas.microsoft.com/office/drawing/2010/main" val="0"/>
              </a:ext>
            </a:extLst>
          </a:blip>
          <a:srcRect r="64029"/>
          <a:stretch/>
        </p:blipFill>
        <p:spPr>
          <a:xfrm>
            <a:off x="5593990" y="897520"/>
            <a:ext cx="1004020" cy="991453"/>
          </a:xfrm>
          <a:prstGeom prst="rect">
            <a:avLst/>
          </a:prstGeom>
        </p:spPr>
      </p:pic>
    </p:spTree>
    <p:extLst>
      <p:ext uri="{BB962C8B-B14F-4D97-AF65-F5344CB8AC3E}">
        <p14:creationId xmlns:p14="http://schemas.microsoft.com/office/powerpoint/2010/main" val="427387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C9F5FA0-95FC-4AB5-9067-6763F85067F4}"/>
              </a:ext>
            </a:extLst>
          </p:cNvPr>
          <p:cNvSpPr>
            <a:spLocks noGrp="1"/>
          </p:cNvSpPr>
          <p:nvPr>
            <p:ph type="title"/>
          </p:nvPr>
        </p:nvSpPr>
        <p:spPr>
          <a:xfrm>
            <a:off x="2614261" y="279213"/>
            <a:ext cx="7628170" cy="1075771"/>
          </a:xfrm>
        </p:spPr>
        <p:txBody>
          <a:bodyPr>
            <a:normAutofit/>
          </a:bodyPr>
          <a:lstStyle/>
          <a:p>
            <a:pPr marL="0" marR="0" lvl="0" indent="0" algn="ctr" defTabSz="914400" fontAlgn="auto">
              <a:spcBef>
                <a:spcPct val="0"/>
              </a:spcBef>
              <a:spcAft>
                <a:spcPts val="0"/>
              </a:spcAft>
              <a:buClrTx/>
              <a:buSzTx/>
              <a:tabLst/>
              <a:defRPr/>
            </a:pPr>
            <a:r>
              <a:rPr lang="en-GB" sz="3600" b="1" dirty="0">
                <a:latin typeface="Century Gothic" panose="020B0502020202020204" pitchFamily="34" charset="0"/>
              </a:rPr>
              <a:t>Introduction</a:t>
            </a:r>
          </a:p>
        </p:txBody>
      </p:sp>
      <p:sp>
        <p:nvSpPr>
          <p:cNvPr id="20" name="Rectangle: Diagonal Corners Snipped 19">
            <a:extLst>
              <a:ext uri="{FF2B5EF4-FFF2-40B4-BE49-F238E27FC236}">
                <a16:creationId xmlns:a16="http://schemas.microsoft.com/office/drawing/2014/main" id="{0D1DE5E5-E0AE-41C6-A8E4-0609BBF1E27E}"/>
              </a:ext>
            </a:extLst>
          </p:cNvPr>
          <p:cNvSpPr/>
          <p:nvPr/>
        </p:nvSpPr>
        <p:spPr>
          <a:xfrm flipH="1">
            <a:off x="-238539" y="-5974"/>
            <a:ext cx="2623929" cy="820905"/>
          </a:xfrm>
          <a:prstGeom prst="snip2DiagRect">
            <a:avLst/>
          </a:prstGeom>
          <a:solidFill>
            <a:srgbClr val="009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 descr="Logo&#10;&#10;Description automatically generated">
            <a:extLst>
              <a:ext uri="{FF2B5EF4-FFF2-40B4-BE49-F238E27FC236}">
                <a16:creationId xmlns:a16="http://schemas.microsoft.com/office/drawing/2014/main" id="{B2E83FE1-E64C-4C92-BC9A-D805840F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01" y="168278"/>
            <a:ext cx="481405" cy="48140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 name="Text Box 3">
            <a:extLst>
              <a:ext uri="{FF2B5EF4-FFF2-40B4-BE49-F238E27FC236}">
                <a16:creationId xmlns:a16="http://schemas.microsoft.com/office/drawing/2014/main" id="{60A25BDD-9270-4BB3-95E9-3BE184593A36}"/>
              </a:ext>
            </a:extLst>
          </p:cNvPr>
          <p:cNvSpPr txBox="1">
            <a:spLocks noChangeArrowheads="1"/>
          </p:cNvSpPr>
          <p:nvPr/>
        </p:nvSpPr>
        <p:spPr bwMode="auto">
          <a:xfrm>
            <a:off x="768606" y="66419"/>
            <a:ext cx="1607116" cy="68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sx="0" sy="0" algn="ctr" rotWithShape="0">
                    <a:srgbClr val="000000">
                      <a:alpha val="0"/>
                    </a:srgbClr>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BNSSG</a:t>
            </a: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b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b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Training Hub</a:t>
            </a:r>
            <a:endParaRPr kumimoji="0" lang="en-US" alt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23" name="Straight Connector 22">
            <a:extLst>
              <a:ext uri="{FF2B5EF4-FFF2-40B4-BE49-F238E27FC236}">
                <a16:creationId xmlns:a16="http://schemas.microsoft.com/office/drawing/2014/main" id="{76DB5138-49B0-498C-91D7-827E624B8E6A}"/>
              </a:ext>
            </a:extLst>
          </p:cNvPr>
          <p:cNvCxnSpPr>
            <a:cxnSpLocks/>
          </p:cNvCxnSpPr>
          <p:nvPr/>
        </p:nvCxnSpPr>
        <p:spPr>
          <a:xfrm>
            <a:off x="4223620" y="1123260"/>
            <a:ext cx="3918932" cy="35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2765879-37C6-6C60-83AC-0FB8E4966EE8}"/>
              </a:ext>
            </a:extLst>
          </p:cNvPr>
          <p:cNvSpPr txBox="1"/>
          <p:nvPr/>
        </p:nvSpPr>
        <p:spPr>
          <a:xfrm>
            <a:off x="752354" y="1579618"/>
            <a:ext cx="10579261"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
                <a:srgbClr val="00958E"/>
              </a:buClr>
              <a:buSzPct val="105000"/>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entury Gothic"/>
              </a:rPr>
              <a:t>The approval process for Learning Organisations moves away from individual GP practices making an application for a single learner group and instead looks at approving a Learning Organisation consisting of multiple sites(likely a PCN footprint) and multiple learner types. We hope this approach will streamline the process for practices and allow data from more learners to feed into quality assessments leading to quality improvements.  </a:t>
            </a:r>
          </a:p>
          <a:p>
            <a:pPr marL="342900" marR="0" lvl="0" indent="-342900" algn="l" defTabSz="914400" rtl="0" eaLnBrk="1" fontAlgn="auto" latinLnBrk="0" hangingPunct="1">
              <a:lnSpc>
                <a:spcPct val="100000"/>
              </a:lnSpc>
              <a:spcBef>
                <a:spcPts val="0"/>
              </a:spcBef>
              <a:spcAft>
                <a:spcPts val="0"/>
              </a:spcAft>
              <a:buClr>
                <a:srgbClr val="00958E"/>
              </a:buClr>
              <a:buSzPct val="105000"/>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entury Gothic"/>
              </a:rPr>
              <a:t>The aim is to have a single process for initial and ongoing quality monitoring that will meet the requirements of multiple regulatory bodies and/or Approved Education Institutions (AEIs). </a:t>
            </a:r>
            <a:endParaRPr lang="en-GB" sz="2200" b="0" i="0" u="none" strike="noStrike" kern="1200" cap="none" spc="0" normalizeH="0" baseline="0" noProof="0" dirty="0">
              <a:ln>
                <a:noFill/>
              </a:ln>
              <a:solidFill>
                <a:prstClr val="black"/>
              </a:solidFill>
              <a:effectLst/>
              <a:uLnTx/>
              <a:uFillTx/>
              <a:latin typeface="Century Gothic"/>
            </a:endParaRPr>
          </a:p>
          <a:p>
            <a:pPr marL="342900" marR="0" lvl="0" indent="-342900" algn="l" defTabSz="914400" rtl="0" eaLnBrk="1" fontAlgn="auto" latinLnBrk="0" hangingPunct="1">
              <a:lnSpc>
                <a:spcPct val="100000"/>
              </a:lnSpc>
              <a:spcBef>
                <a:spcPts val="0"/>
              </a:spcBef>
              <a:spcAft>
                <a:spcPts val="0"/>
              </a:spcAft>
              <a:buClr>
                <a:srgbClr val="00958E"/>
              </a:buClr>
              <a:buSzPct val="105000"/>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entury Gothic"/>
              </a:rPr>
              <a:t>Whilst the approval and annual return process must continue to be robust, a greater emphasis is being placed on a risk-based approach to assessment. </a:t>
            </a:r>
            <a:endParaRPr lang="en-GB" sz="2200" b="0" i="0" u="none" strike="noStrike" kern="1200" cap="none" spc="0" normalizeH="0" baseline="0" noProof="0" dirty="0">
              <a:ln>
                <a:noFill/>
              </a:ln>
              <a:solidFill>
                <a:prstClr val="black"/>
              </a:solidFill>
              <a:effectLst/>
              <a:uLnTx/>
              <a:uFillTx/>
              <a:latin typeface="Century Gothic"/>
            </a:endParaRPr>
          </a:p>
          <a:p>
            <a:pPr marL="342900" indent="-342900">
              <a:buClr>
                <a:srgbClr val="00958E"/>
              </a:buClr>
              <a:buSzPct val="105000"/>
              <a:buFont typeface="Arial" panose="020B0604020202020204" pitchFamily="34" charset="0"/>
              <a:buChar char="•"/>
              <a:defRPr/>
            </a:pPr>
            <a:endParaRPr lang="en-GB" sz="2200" b="1" dirty="0">
              <a:solidFill>
                <a:prstClr val="black"/>
              </a:solidFill>
              <a:latin typeface="Century Gothic" panose="020B0502020202020204" pitchFamily="34" charset="0"/>
              <a:cs typeface="Segoe UI"/>
            </a:endParaRPr>
          </a:p>
        </p:txBody>
      </p:sp>
    </p:spTree>
    <p:extLst>
      <p:ext uri="{BB962C8B-B14F-4D97-AF65-F5344CB8AC3E}">
        <p14:creationId xmlns:p14="http://schemas.microsoft.com/office/powerpoint/2010/main" val="405071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C9F5FA0-95FC-4AB5-9067-6763F85067F4}"/>
              </a:ext>
            </a:extLst>
          </p:cNvPr>
          <p:cNvSpPr>
            <a:spLocks noGrp="1"/>
          </p:cNvSpPr>
          <p:nvPr>
            <p:ph type="title"/>
          </p:nvPr>
        </p:nvSpPr>
        <p:spPr>
          <a:xfrm>
            <a:off x="2281915" y="632094"/>
            <a:ext cx="7628170" cy="1075771"/>
          </a:xfrm>
        </p:spPr>
        <p:txBody>
          <a:bodyPr>
            <a:normAutofit/>
          </a:bodyPr>
          <a:lstStyle/>
          <a:p>
            <a:pPr marL="0" marR="0" lvl="0" indent="0" algn="ctr" defTabSz="914400" fontAlgn="auto">
              <a:spcBef>
                <a:spcPct val="0"/>
              </a:spcBef>
              <a:spcAft>
                <a:spcPts val="0"/>
              </a:spcAft>
              <a:buClrTx/>
              <a:buSzTx/>
              <a:tabLst/>
              <a:defRPr/>
            </a:pPr>
            <a:r>
              <a:rPr lang="en-GB" sz="3600" b="1" dirty="0">
                <a:latin typeface="Century Gothic" panose="020B0502020202020204" pitchFamily="34" charset="0"/>
              </a:rPr>
              <a:t>Process Introduction</a:t>
            </a:r>
          </a:p>
        </p:txBody>
      </p:sp>
      <p:sp>
        <p:nvSpPr>
          <p:cNvPr id="20" name="Rectangle: Diagonal Corners Snipped 19">
            <a:extLst>
              <a:ext uri="{FF2B5EF4-FFF2-40B4-BE49-F238E27FC236}">
                <a16:creationId xmlns:a16="http://schemas.microsoft.com/office/drawing/2014/main" id="{0D1DE5E5-E0AE-41C6-A8E4-0609BBF1E27E}"/>
              </a:ext>
            </a:extLst>
          </p:cNvPr>
          <p:cNvSpPr/>
          <p:nvPr/>
        </p:nvSpPr>
        <p:spPr>
          <a:xfrm flipH="1">
            <a:off x="-238539" y="-5974"/>
            <a:ext cx="2623929" cy="820905"/>
          </a:xfrm>
          <a:prstGeom prst="snip2DiagRect">
            <a:avLst/>
          </a:prstGeom>
          <a:solidFill>
            <a:srgbClr val="009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 descr="Logo&#10;&#10;Description automatically generated">
            <a:extLst>
              <a:ext uri="{FF2B5EF4-FFF2-40B4-BE49-F238E27FC236}">
                <a16:creationId xmlns:a16="http://schemas.microsoft.com/office/drawing/2014/main" id="{B2E83FE1-E64C-4C92-BC9A-D805840F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01" y="168278"/>
            <a:ext cx="481405" cy="48140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 name="Text Box 3">
            <a:extLst>
              <a:ext uri="{FF2B5EF4-FFF2-40B4-BE49-F238E27FC236}">
                <a16:creationId xmlns:a16="http://schemas.microsoft.com/office/drawing/2014/main" id="{60A25BDD-9270-4BB3-95E9-3BE184593A36}"/>
              </a:ext>
            </a:extLst>
          </p:cNvPr>
          <p:cNvSpPr txBox="1">
            <a:spLocks noChangeArrowheads="1"/>
          </p:cNvSpPr>
          <p:nvPr/>
        </p:nvSpPr>
        <p:spPr bwMode="auto">
          <a:xfrm>
            <a:off x="768606" y="66419"/>
            <a:ext cx="1607116" cy="68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sx="0" sy="0" algn="ctr" rotWithShape="0">
                    <a:srgbClr val="000000">
                      <a:alpha val="0"/>
                    </a:srgbClr>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BNSSG</a:t>
            </a: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b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b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Training Hub</a:t>
            </a:r>
            <a:endParaRPr kumimoji="0" lang="en-US" alt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23" name="Straight Connector 22">
            <a:extLst>
              <a:ext uri="{FF2B5EF4-FFF2-40B4-BE49-F238E27FC236}">
                <a16:creationId xmlns:a16="http://schemas.microsoft.com/office/drawing/2014/main" id="{76DB5138-49B0-498C-91D7-827E624B8E6A}"/>
              </a:ext>
            </a:extLst>
          </p:cNvPr>
          <p:cNvCxnSpPr>
            <a:cxnSpLocks/>
          </p:cNvCxnSpPr>
          <p:nvPr/>
        </p:nvCxnSpPr>
        <p:spPr>
          <a:xfrm>
            <a:off x="4136534" y="1776403"/>
            <a:ext cx="3918932" cy="35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9A4DB2-991F-4881-8993-D72000B2EFEF}"/>
              </a:ext>
            </a:extLst>
          </p:cNvPr>
          <p:cNvSpPr txBox="1"/>
          <p:nvPr/>
        </p:nvSpPr>
        <p:spPr>
          <a:xfrm>
            <a:off x="223838" y="2005777"/>
            <a:ext cx="11554505" cy="452431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 a learner from any professional group to be hosted, the applicant must demonstrate they have both the governance and infrastructure in place to provide a safe, high quality learner experience. These requirements extend beyond the approved educator role and encompasses how other members of the host team, e.g., Practice Manager, Receptionists, Medical Secretaries and other multi-professionals and clinicians within the Learning Organisation contribute to supporting both the educator and learner.  </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Learning Organisation must be able to demonstrate their knowledge of; and how they will meet, learner contract requirements i.e., working time directives, sick and study leave etc and how they will meet the learner specific requirements in terms of clinical and educational supervision.   </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1709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C9F5FA0-95FC-4AB5-9067-6763F85067F4}"/>
              </a:ext>
            </a:extLst>
          </p:cNvPr>
          <p:cNvSpPr>
            <a:spLocks noGrp="1"/>
          </p:cNvSpPr>
          <p:nvPr>
            <p:ph type="title"/>
          </p:nvPr>
        </p:nvSpPr>
        <p:spPr>
          <a:xfrm>
            <a:off x="2276073" y="215246"/>
            <a:ext cx="7628170" cy="1075771"/>
          </a:xfrm>
        </p:spPr>
        <p:txBody>
          <a:bodyPr>
            <a:normAutofit/>
          </a:bodyPr>
          <a:lstStyle/>
          <a:p>
            <a:pPr marL="0" marR="0" lvl="0" indent="0" algn="ctr" defTabSz="914400" fontAlgn="auto">
              <a:spcBef>
                <a:spcPct val="0"/>
              </a:spcBef>
              <a:spcAft>
                <a:spcPts val="0"/>
              </a:spcAft>
              <a:buClrTx/>
              <a:buSzTx/>
              <a:tabLst/>
              <a:defRPr/>
            </a:pPr>
            <a:r>
              <a:rPr lang="en-GB" sz="3600" b="1" dirty="0">
                <a:latin typeface="Century Gothic" panose="020B0502020202020204" pitchFamily="34" charset="0"/>
              </a:rPr>
              <a:t>What’s the process?</a:t>
            </a:r>
          </a:p>
        </p:txBody>
      </p:sp>
      <p:sp>
        <p:nvSpPr>
          <p:cNvPr id="20" name="Rectangle: Diagonal Corners Snipped 19">
            <a:extLst>
              <a:ext uri="{FF2B5EF4-FFF2-40B4-BE49-F238E27FC236}">
                <a16:creationId xmlns:a16="http://schemas.microsoft.com/office/drawing/2014/main" id="{0D1DE5E5-E0AE-41C6-A8E4-0609BBF1E27E}"/>
              </a:ext>
            </a:extLst>
          </p:cNvPr>
          <p:cNvSpPr/>
          <p:nvPr/>
        </p:nvSpPr>
        <p:spPr>
          <a:xfrm flipH="1">
            <a:off x="-238539" y="-5974"/>
            <a:ext cx="2623929" cy="820905"/>
          </a:xfrm>
          <a:prstGeom prst="snip2DiagRect">
            <a:avLst/>
          </a:prstGeom>
          <a:solidFill>
            <a:srgbClr val="009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 descr="Logo&#10;&#10;Description automatically generated">
            <a:extLst>
              <a:ext uri="{FF2B5EF4-FFF2-40B4-BE49-F238E27FC236}">
                <a16:creationId xmlns:a16="http://schemas.microsoft.com/office/drawing/2014/main" id="{B2E83FE1-E64C-4C92-BC9A-D805840F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01" y="168278"/>
            <a:ext cx="481405" cy="48140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 name="Text Box 3">
            <a:extLst>
              <a:ext uri="{FF2B5EF4-FFF2-40B4-BE49-F238E27FC236}">
                <a16:creationId xmlns:a16="http://schemas.microsoft.com/office/drawing/2014/main" id="{60A25BDD-9270-4BB3-95E9-3BE184593A36}"/>
              </a:ext>
            </a:extLst>
          </p:cNvPr>
          <p:cNvSpPr txBox="1">
            <a:spLocks noChangeArrowheads="1"/>
          </p:cNvSpPr>
          <p:nvPr/>
        </p:nvSpPr>
        <p:spPr bwMode="auto">
          <a:xfrm>
            <a:off x="768606" y="66419"/>
            <a:ext cx="1607116" cy="68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sx="0" sy="0" algn="ctr" rotWithShape="0">
                    <a:srgbClr val="000000">
                      <a:alpha val="0"/>
                    </a:srgbClr>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BNSSG</a:t>
            </a: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b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b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Training Hub</a:t>
            </a:r>
            <a:endParaRPr kumimoji="0" lang="en-US" alt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23" name="Straight Connector 22">
            <a:extLst>
              <a:ext uri="{FF2B5EF4-FFF2-40B4-BE49-F238E27FC236}">
                <a16:creationId xmlns:a16="http://schemas.microsoft.com/office/drawing/2014/main" id="{76DB5138-49B0-498C-91D7-827E624B8E6A}"/>
              </a:ext>
            </a:extLst>
          </p:cNvPr>
          <p:cNvCxnSpPr>
            <a:cxnSpLocks/>
          </p:cNvCxnSpPr>
          <p:nvPr/>
        </p:nvCxnSpPr>
        <p:spPr>
          <a:xfrm>
            <a:off x="4245391" y="1285681"/>
            <a:ext cx="3918932" cy="35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82CF24AE-A0CA-6C52-B69D-E723FFD42055}"/>
              </a:ext>
            </a:extLst>
          </p:cNvPr>
          <p:cNvGraphicFramePr/>
          <p:nvPr>
            <p:extLst>
              <p:ext uri="{D42A27DB-BD31-4B8C-83A1-F6EECF244321}">
                <p14:modId xmlns:p14="http://schemas.microsoft.com/office/powerpoint/2010/main" val="3590821636"/>
              </p:ext>
            </p:extLst>
          </p:nvPr>
        </p:nvGraphicFramePr>
        <p:xfrm>
          <a:off x="473128" y="1021921"/>
          <a:ext cx="11463455" cy="25137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2B25F6D7-2844-EEBC-65A3-2DFEA95C5514}"/>
              </a:ext>
            </a:extLst>
          </p:cNvPr>
          <p:cNvGraphicFramePr/>
          <p:nvPr>
            <p:extLst>
              <p:ext uri="{D42A27DB-BD31-4B8C-83A1-F6EECF244321}">
                <p14:modId xmlns:p14="http://schemas.microsoft.com/office/powerpoint/2010/main" val="3112980847"/>
              </p:ext>
            </p:extLst>
          </p:nvPr>
        </p:nvGraphicFramePr>
        <p:xfrm>
          <a:off x="473129" y="3890931"/>
          <a:ext cx="11463455" cy="27987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Arrow: Right 8">
            <a:extLst>
              <a:ext uri="{FF2B5EF4-FFF2-40B4-BE49-F238E27FC236}">
                <a16:creationId xmlns:a16="http://schemas.microsoft.com/office/drawing/2014/main" id="{A6A0555B-F40A-C39E-835C-1A8F80BF3F2D}"/>
              </a:ext>
            </a:extLst>
          </p:cNvPr>
          <p:cNvSpPr/>
          <p:nvPr/>
        </p:nvSpPr>
        <p:spPr>
          <a:xfrm rot="5400000">
            <a:off x="10930975" y="3318500"/>
            <a:ext cx="402452" cy="445825"/>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5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C9F5FA0-95FC-4AB5-9067-6763F85067F4}"/>
              </a:ext>
            </a:extLst>
          </p:cNvPr>
          <p:cNvSpPr>
            <a:spLocks noGrp="1"/>
          </p:cNvSpPr>
          <p:nvPr>
            <p:ph type="title"/>
          </p:nvPr>
        </p:nvSpPr>
        <p:spPr>
          <a:xfrm>
            <a:off x="2375722" y="111797"/>
            <a:ext cx="7628170" cy="1075771"/>
          </a:xfrm>
        </p:spPr>
        <p:txBody>
          <a:bodyPr>
            <a:normAutofit/>
          </a:bodyPr>
          <a:lstStyle/>
          <a:p>
            <a:pPr marL="0" marR="0" lvl="0" indent="0" algn="ctr" defTabSz="914400" fontAlgn="auto">
              <a:spcBef>
                <a:spcPct val="0"/>
              </a:spcBef>
              <a:spcAft>
                <a:spcPts val="0"/>
              </a:spcAft>
              <a:buClrTx/>
              <a:buSzTx/>
              <a:tabLst/>
              <a:defRPr/>
            </a:pPr>
            <a:r>
              <a:rPr lang="en-GB" sz="3600" b="1" dirty="0">
                <a:latin typeface="Century Gothic" panose="020B0502020202020204" pitchFamily="34" charset="0"/>
              </a:rPr>
              <a:t>The six domains</a:t>
            </a:r>
          </a:p>
        </p:txBody>
      </p:sp>
      <p:sp>
        <p:nvSpPr>
          <p:cNvPr id="20" name="Rectangle: Diagonal Corners Snipped 19">
            <a:extLst>
              <a:ext uri="{FF2B5EF4-FFF2-40B4-BE49-F238E27FC236}">
                <a16:creationId xmlns:a16="http://schemas.microsoft.com/office/drawing/2014/main" id="{0D1DE5E5-E0AE-41C6-A8E4-0609BBF1E27E}"/>
              </a:ext>
            </a:extLst>
          </p:cNvPr>
          <p:cNvSpPr/>
          <p:nvPr/>
        </p:nvSpPr>
        <p:spPr>
          <a:xfrm flipH="1">
            <a:off x="-238539" y="-5974"/>
            <a:ext cx="2623929" cy="820905"/>
          </a:xfrm>
          <a:prstGeom prst="snip2DiagRect">
            <a:avLst/>
          </a:prstGeom>
          <a:solidFill>
            <a:srgbClr val="009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 descr="Logo&#10;&#10;Description automatically generated">
            <a:extLst>
              <a:ext uri="{FF2B5EF4-FFF2-40B4-BE49-F238E27FC236}">
                <a16:creationId xmlns:a16="http://schemas.microsoft.com/office/drawing/2014/main" id="{B2E83FE1-E64C-4C92-BC9A-D805840F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01" y="168278"/>
            <a:ext cx="481405" cy="48140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 name="Text Box 3">
            <a:extLst>
              <a:ext uri="{FF2B5EF4-FFF2-40B4-BE49-F238E27FC236}">
                <a16:creationId xmlns:a16="http://schemas.microsoft.com/office/drawing/2014/main" id="{60A25BDD-9270-4BB3-95E9-3BE184593A36}"/>
              </a:ext>
            </a:extLst>
          </p:cNvPr>
          <p:cNvSpPr txBox="1">
            <a:spLocks noChangeArrowheads="1"/>
          </p:cNvSpPr>
          <p:nvPr/>
        </p:nvSpPr>
        <p:spPr bwMode="auto">
          <a:xfrm>
            <a:off x="768606" y="66419"/>
            <a:ext cx="1607116" cy="68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sx="0" sy="0" algn="ctr" rotWithShape="0">
                    <a:srgbClr val="000000">
                      <a:alpha val="0"/>
                    </a:srgbClr>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BNSSG</a:t>
            </a: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b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b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Training Hub</a:t>
            </a:r>
            <a:endParaRPr kumimoji="0" lang="en-US" alt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23" name="Straight Connector 22">
            <a:extLst>
              <a:ext uri="{FF2B5EF4-FFF2-40B4-BE49-F238E27FC236}">
                <a16:creationId xmlns:a16="http://schemas.microsoft.com/office/drawing/2014/main" id="{76DB5138-49B0-498C-91D7-827E624B8E6A}"/>
              </a:ext>
            </a:extLst>
          </p:cNvPr>
          <p:cNvCxnSpPr>
            <a:cxnSpLocks/>
          </p:cNvCxnSpPr>
          <p:nvPr/>
        </p:nvCxnSpPr>
        <p:spPr>
          <a:xfrm>
            <a:off x="4230341" y="967654"/>
            <a:ext cx="3918932" cy="35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51FC6521-611E-777D-E185-B838D0ABAFB2}"/>
              </a:ext>
            </a:extLst>
          </p:cNvPr>
          <p:cNvGraphicFramePr/>
          <p:nvPr>
            <p:extLst>
              <p:ext uri="{D42A27DB-BD31-4B8C-83A1-F6EECF244321}">
                <p14:modId xmlns:p14="http://schemas.microsoft.com/office/powerpoint/2010/main" val="2929267419"/>
              </p:ext>
            </p:extLst>
          </p:nvPr>
        </p:nvGraphicFramePr>
        <p:xfrm>
          <a:off x="1387567" y="1169251"/>
          <a:ext cx="960448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643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C9F5FA0-95FC-4AB5-9067-6763F85067F4}"/>
              </a:ext>
            </a:extLst>
          </p:cNvPr>
          <p:cNvSpPr>
            <a:spLocks noGrp="1"/>
          </p:cNvSpPr>
          <p:nvPr>
            <p:ph type="title"/>
          </p:nvPr>
        </p:nvSpPr>
        <p:spPr>
          <a:xfrm>
            <a:off x="2281915" y="296751"/>
            <a:ext cx="7628170" cy="1075771"/>
          </a:xfrm>
        </p:spPr>
        <p:txBody>
          <a:bodyPr>
            <a:normAutofit/>
          </a:bodyPr>
          <a:lstStyle/>
          <a:p>
            <a:pPr marL="0" marR="0" lvl="0" indent="0" algn="ctr" defTabSz="914400" fontAlgn="auto">
              <a:spcBef>
                <a:spcPct val="0"/>
              </a:spcBef>
              <a:spcAft>
                <a:spcPts val="0"/>
              </a:spcAft>
              <a:buClrTx/>
              <a:buSzTx/>
              <a:tabLst/>
              <a:defRPr/>
            </a:pPr>
            <a:r>
              <a:rPr lang="en-GB" sz="3600" b="1" dirty="0">
                <a:latin typeface="Century Gothic" panose="020B0502020202020204" pitchFamily="34" charset="0"/>
              </a:rPr>
              <a:t>The Application Form</a:t>
            </a:r>
          </a:p>
        </p:txBody>
      </p:sp>
      <p:sp>
        <p:nvSpPr>
          <p:cNvPr id="20" name="Rectangle: Diagonal Corners Snipped 19">
            <a:extLst>
              <a:ext uri="{FF2B5EF4-FFF2-40B4-BE49-F238E27FC236}">
                <a16:creationId xmlns:a16="http://schemas.microsoft.com/office/drawing/2014/main" id="{0D1DE5E5-E0AE-41C6-A8E4-0609BBF1E27E}"/>
              </a:ext>
            </a:extLst>
          </p:cNvPr>
          <p:cNvSpPr/>
          <p:nvPr/>
        </p:nvSpPr>
        <p:spPr>
          <a:xfrm flipH="1">
            <a:off x="-238539" y="-5974"/>
            <a:ext cx="2623929" cy="820905"/>
          </a:xfrm>
          <a:prstGeom prst="snip2DiagRect">
            <a:avLst/>
          </a:prstGeom>
          <a:solidFill>
            <a:srgbClr val="009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 descr="Logo&#10;&#10;Description automatically generated">
            <a:extLst>
              <a:ext uri="{FF2B5EF4-FFF2-40B4-BE49-F238E27FC236}">
                <a16:creationId xmlns:a16="http://schemas.microsoft.com/office/drawing/2014/main" id="{B2E83FE1-E64C-4C92-BC9A-D805840F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01" y="168278"/>
            <a:ext cx="481405" cy="48140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 name="Text Box 3">
            <a:extLst>
              <a:ext uri="{FF2B5EF4-FFF2-40B4-BE49-F238E27FC236}">
                <a16:creationId xmlns:a16="http://schemas.microsoft.com/office/drawing/2014/main" id="{60A25BDD-9270-4BB3-95E9-3BE184593A36}"/>
              </a:ext>
            </a:extLst>
          </p:cNvPr>
          <p:cNvSpPr txBox="1">
            <a:spLocks noChangeArrowheads="1"/>
          </p:cNvSpPr>
          <p:nvPr/>
        </p:nvSpPr>
        <p:spPr bwMode="auto">
          <a:xfrm>
            <a:off x="768606" y="66419"/>
            <a:ext cx="1607116" cy="68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sx="0" sy="0" algn="ctr" rotWithShape="0">
                    <a:srgbClr val="000000">
                      <a:alpha val="0"/>
                    </a:srgbClr>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BNSSG</a:t>
            </a: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b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b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Training Hub</a:t>
            </a:r>
            <a:endParaRPr kumimoji="0" lang="en-US" alt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23" name="Straight Connector 22">
            <a:extLst>
              <a:ext uri="{FF2B5EF4-FFF2-40B4-BE49-F238E27FC236}">
                <a16:creationId xmlns:a16="http://schemas.microsoft.com/office/drawing/2014/main" id="{76DB5138-49B0-498C-91D7-827E624B8E6A}"/>
              </a:ext>
            </a:extLst>
          </p:cNvPr>
          <p:cNvCxnSpPr>
            <a:cxnSpLocks/>
          </p:cNvCxnSpPr>
          <p:nvPr/>
        </p:nvCxnSpPr>
        <p:spPr>
          <a:xfrm>
            <a:off x="4136534" y="1199460"/>
            <a:ext cx="3918932" cy="35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9A4DB2-991F-4881-8993-D72000B2EFEF}"/>
              </a:ext>
            </a:extLst>
          </p:cNvPr>
          <p:cNvSpPr txBox="1"/>
          <p:nvPr/>
        </p:nvSpPr>
        <p:spPr>
          <a:xfrm>
            <a:off x="449212" y="1422493"/>
            <a:ext cx="11554505"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application process begins with the completion of the Learning Organisation application form by the prospective Learning Organisation. The application form prompts the applicant to demonstrate how they meet the quality and safety requirements, for all learners, in addition to gathering high-level data about external quality assurances e.g., CQC assessment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300"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300" dirty="0">
                <a:solidFill>
                  <a:prstClr val="black"/>
                </a:solidFill>
                <a:latin typeface="Century Gothic" panose="020B0502020202020204" pitchFamily="34" charset="0"/>
              </a:rPr>
              <a:t>Learning organisations should approach this as a collaborative process with contributions from all organisations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300" dirty="0">
                <a:solidFill>
                  <a:prstClr val="black"/>
                </a:solidFill>
                <a:latin typeface="Century Gothic" panose="020B0502020202020204" pitchFamily="34" charset="0"/>
              </a:rPr>
              <a:t>This information could be collected in a variety of ways</a:t>
            </a:r>
          </a:p>
          <a:p>
            <a:pPr marL="342900" marR="0" lvl="0" indent="-342900" algn="l" defTabSz="914400" rtl="0" eaLnBrk="1" fontAlgn="auto" latinLnBrk="0" hangingPunct="1">
              <a:lnSpc>
                <a:spcPct val="100000"/>
              </a:lnSpc>
              <a:spcBef>
                <a:spcPts val="0"/>
              </a:spcBef>
              <a:spcAft>
                <a:spcPts val="0"/>
              </a:spcAft>
              <a:buClr>
                <a:srgbClr val="00958E"/>
              </a:buClr>
              <a:buSzTx/>
              <a:buFont typeface="Arial" panose="020B0604020202020204" pitchFamily="34" charset="0"/>
              <a:buChar char="•"/>
              <a:tabLst/>
              <a:defRPr/>
            </a:pPr>
            <a:r>
              <a:rPr kumimoji="0" lang="en-GB" sz="23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Online form e.g., Google/Microsoft forms </a:t>
            </a:r>
          </a:p>
          <a:p>
            <a:pPr marL="342900" marR="0" lvl="0" indent="-342900" algn="l" defTabSz="914400" rtl="0" eaLnBrk="1" fontAlgn="auto" latinLnBrk="0" hangingPunct="1">
              <a:lnSpc>
                <a:spcPct val="100000"/>
              </a:lnSpc>
              <a:spcBef>
                <a:spcPts val="0"/>
              </a:spcBef>
              <a:spcAft>
                <a:spcPts val="0"/>
              </a:spcAft>
              <a:buClr>
                <a:srgbClr val="00958E"/>
              </a:buClr>
              <a:buSzTx/>
              <a:buFont typeface="Arial" panose="020B0604020202020204" pitchFamily="34" charset="0"/>
              <a:buChar char="•"/>
              <a:tabLst/>
              <a:defRPr/>
            </a:pPr>
            <a:r>
              <a:rPr lang="en-GB" sz="2300" dirty="0">
                <a:solidFill>
                  <a:prstClr val="black"/>
                </a:solidFill>
                <a:latin typeface="Century Gothic" panose="020B0502020202020204" pitchFamily="34" charset="0"/>
              </a:rPr>
              <a:t>Word document version saved on a shared drive accessible to all</a:t>
            </a:r>
          </a:p>
          <a:p>
            <a:pPr marL="342900" marR="0" lvl="0" indent="-342900" algn="l" defTabSz="914400" rtl="0" eaLnBrk="1" fontAlgn="auto" latinLnBrk="0" hangingPunct="1">
              <a:lnSpc>
                <a:spcPct val="100000"/>
              </a:lnSpc>
              <a:spcBef>
                <a:spcPts val="0"/>
              </a:spcBef>
              <a:spcAft>
                <a:spcPts val="0"/>
              </a:spcAft>
              <a:buClr>
                <a:srgbClr val="00958E"/>
              </a:buClr>
              <a:buSzTx/>
              <a:buFont typeface="Arial" panose="020B0604020202020204" pitchFamily="34" charset="0"/>
              <a:buChar char="•"/>
              <a:tabLst/>
              <a:defRPr/>
            </a:pPr>
            <a:r>
              <a:rPr lang="en-GB" sz="2300" dirty="0">
                <a:solidFill>
                  <a:prstClr val="black"/>
                </a:solidFill>
                <a:latin typeface="Century Gothic" panose="020B0502020202020204" pitchFamily="34" charset="0"/>
              </a:rPr>
              <a:t>Face to Face meetings</a:t>
            </a:r>
          </a:p>
          <a:p>
            <a:pPr marL="342900" marR="0" lvl="0" indent="-342900" algn="l" defTabSz="914400" rtl="0" eaLnBrk="1" fontAlgn="auto" latinLnBrk="0" hangingPunct="1">
              <a:lnSpc>
                <a:spcPct val="100000"/>
              </a:lnSpc>
              <a:spcBef>
                <a:spcPts val="0"/>
              </a:spcBef>
              <a:spcAft>
                <a:spcPts val="0"/>
              </a:spcAft>
              <a:buClr>
                <a:srgbClr val="00958E"/>
              </a:buClr>
              <a:buSzTx/>
              <a:buFont typeface="Arial" panose="020B0604020202020204" pitchFamily="34" charset="0"/>
              <a:buChar char="•"/>
              <a:tabLst/>
              <a:defRPr/>
            </a:pPr>
            <a:endParaRPr kumimoji="0" lang="en-GB" sz="23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93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C9F5FA0-95FC-4AB5-9067-6763F85067F4}"/>
              </a:ext>
            </a:extLst>
          </p:cNvPr>
          <p:cNvSpPr>
            <a:spLocks noGrp="1"/>
          </p:cNvSpPr>
          <p:nvPr>
            <p:ph type="title"/>
          </p:nvPr>
        </p:nvSpPr>
        <p:spPr>
          <a:xfrm>
            <a:off x="2281915" y="296751"/>
            <a:ext cx="7628170" cy="1075771"/>
          </a:xfrm>
        </p:spPr>
        <p:txBody>
          <a:bodyPr>
            <a:normAutofit/>
          </a:bodyPr>
          <a:lstStyle/>
          <a:p>
            <a:pPr marL="0" marR="0" lvl="0" indent="0" algn="ctr" defTabSz="914400" fontAlgn="auto">
              <a:spcBef>
                <a:spcPct val="0"/>
              </a:spcBef>
              <a:spcAft>
                <a:spcPts val="0"/>
              </a:spcAft>
              <a:buClrTx/>
              <a:buSzTx/>
              <a:tabLst/>
              <a:defRPr/>
            </a:pPr>
            <a:r>
              <a:rPr lang="en-GB" sz="3600" b="1" dirty="0">
                <a:latin typeface="Century Gothic" panose="020B0502020202020204" pitchFamily="34" charset="0"/>
              </a:rPr>
              <a:t>The Panel</a:t>
            </a:r>
          </a:p>
        </p:txBody>
      </p:sp>
      <p:sp>
        <p:nvSpPr>
          <p:cNvPr id="20" name="Rectangle: Diagonal Corners Snipped 19">
            <a:extLst>
              <a:ext uri="{FF2B5EF4-FFF2-40B4-BE49-F238E27FC236}">
                <a16:creationId xmlns:a16="http://schemas.microsoft.com/office/drawing/2014/main" id="{0D1DE5E5-E0AE-41C6-A8E4-0609BBF1E27E}"/>
              </a:ext>
            </a:extLst>
          </p:cNvPr>
          <p:cNvSpPr/>
          <p:nvPr/>
        </p:nvSpPr>
        <p:spPr>
          <a:xfrm flipH="1">
            <a:off x="-238539" y="-5974"/>
            <a:ext cx="2623929" cy="820905"/>
          </a:xfrm>
          <a:prstGeom prst="snip2DiagRect">
            <a:avLst/>
          </a:prstGeom>
          <a:solidFill>
            <a:srgbClr val="009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 descr="Logo&#10;&#10;Description automatically generated">
            <a:extLst>
              <a:ext uri="{FF2B5EF4-FFF2-40B4-BE49-F238E27FC236}">
                <a16:creationId xmlns:a16="http://schemas.microsoft.com/office/drawing/2014/main" id="{B2E83FE1-E64C-4C92-BC9A-D805840F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01" y="168278"/>
            <a:ext cx="481405" cy="48140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 name="Text Box 3">
            <a:extLst>
              <a:ext uri="{FF2B5EF4-FFF2-40B4-BE49-F238E27FC236}">
                <a16:creationId xmlns:a16="http://schemas.microsoft.com/office/drawing/2014/main" id="{60A25BDD-9270-4BB3-95E9-3BE184593A36}"/>
              </a:ext>
            </a:extLst>
          </p:cNvPr>
          <p:cNvSpPr txBox="1">
            <a:spLocks noChangeArrowheads="1"/>
          </p:cNvSpPr>
          <p:nvPr/>
        </p:nvSpPr>
        <p:spPr bwMode="auto">
          <a:xfrm>
            <a:off x="768606" y="66419"/>
            <a:ext cx="1607116" cy="68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sx="0" sy="0" algn="ctr" rotWithShape="0">
                    <a:srgbClr val="000000">
                      <a:alpha val="0"/>
                    </a:srgbClr>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BNSSG</a:t>
            </a: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b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b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Training Hub</a:t>
            </a:r>
            <a:endParaRPr kumimoji="0" lang="en-US" alt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23" name="Straight Connector 22">
            <a:extLst>
              <a:ext uri="{FF2B5EF4-FFF2-40B4-BE49-F238E27FC236}">
                <a16:creationId xmlns:a16="http://schemas.microsoft.com/office/drawing/2014/main" id="{76DB5138-49B0-498C-91D7-827E624B8E6A}"/>
              </a:ext>
            </a:extLst>
          </p:cNvPr>
          <p:cNvCxnSpPr>
            <a:cxnSpLocks/>
          </p:cNvCxnSpPr>
          <p:nvPr/>
        </p:nvCxnSpPr>
        <p:spPr>
          <a:xfrm>
            <a:off x="4136534" y="1199460"/>
            <a:ext cx="3918932" cy="35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9A4DB2-991F-4881-8993-D72000B2EFEF}"/>
              </a:ext>
            </a:extLst>
          </p:cNvPr>
          <p:cNvSpPr txBox="1"/>
          <p:nvPr/>
        </p:nvSpPr>
        <p:spPr>
          <a:xfrm>
            <a:off x="449212" y="1422493"/>
            <a:ext cx="11554505"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panel is comprised of:   </a:t>
            </a:r>
          </a:p>
          <a:p>
            <a:pPr marL="342900" marR="0" lvl="0" indent="-342900" algn="l" defTabSz="914400" rtl="0" eaLnBrk="1" fontAlgn="auto" latinLnBrk="0" hangingPunct="1">
              <a:lnSpc>
                <a:spcPct val="100000"/>
              </a:lnSpc>
              <a:spcBef>
                <a:spcPts val="0"/>
              </a:spcBef>
              <a:spcAft>
                <a:spcPts val="0"/>
              </a:spcAft>
              <a:buClr>
                <a:srgbClr val="00958E"/>
              </a:buClr>
              <a:buSzTx/>
              <a:buFont typeface="Arial" panose="020B0604020202020204" pitchFamily="34" charset="0"/>
              <a:buChar char="•"/>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Training Hub Quality Representative/Training Hub Clinical Lead.   </a:t>
            </a:r>
          </a:p>
          <a:p>
            <a:pPr marL="342900" marR="0" lvl="0" indent="-342900" algn="l" defTabSz="914400" rtl="0" eaLnBrk="1" fontAlgn="auto" latinLnBrk="0" hangingPunct="1">
              <a:lnSpc>
                <a:spcPct val="100000"/>
              </a:lnSpc>
              <a:spcBef>
                <a:spcPts val="0"/>
              </a:spcBef>
              <a:spcAft>
                <a:spcPts val="0"/>
              </a:spcAft>
              <a:buClr>
                <a:srgbClr val="00958E"/>
              </a:buClr>
              <a:buSzTx/>
              <a:buFont typeface="Arial" panose="020B0604020202020204" pitchFamily="34" charset="0"/>
              <a:buChar char="•"/>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Appropriate representation for all the learners across all environments in the organisation. </a:t>
            </a:r>
            <a:r>
              <a:rPr lang="en-GB" sz="2300" dirty="0">
                <a:solidFill>
                  <a:prstClr val="black"/>
                </a:solidFill>
                <a:latin typeface="Century Gothic" panose="020B0502020202020204" pitchFamily="34" charset="0"/>
              </a:rPr>
              <a:t>In BNSSG this usually includes representatives from </a:t>
            </a:r>
          </a:p>
          <a:p>
            <a:pPr marL="800100" lvl="1" indent="-342900">
              <a:buClr>
                <a:srgbClr val="00958E"/>
              </a:buClr>
              <a:buFont typeface="Courier New" panose="02070309020205020404" pitchFamily="49" charset="0"/>
              <a:buChar char="o"/>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School of Primary Care</a:t>
            </a:r>
          </a:p>
          <a:p>
            <a:pPr marL="800100" lvl="1" indent="-342900">
              <a:buClr>
                <a:srgbClr val="00958E"/>
              </a:buClr>
              <a:buFont typeface="Courier New" panose="02070309020205020404" pitchFamily="49" charset="0"/>
              <a:buChar char="o"/>
            </a:pPr>
            <a:r>
              <a:rPr lang="en-GB" sz="2300" dirty="0">
                <a:solidFill>
                  <a:prstClr val="black"/>
                </a:solidFill>
                <a:latin typeface="Century Gothic" panose="020B0502020202020204" pitchFamily="34" charset="0"/>
              </a:rPr>
              <a:t>University West of England (UWE)</a:t>
            </a:r>
          </a:p>
          <a:p>
            <a:pPr marL="800100" lvl="1" indent="-342900">
              <a:buClr>
                <a:srgbClr val="00958E"/>
              </a:buClr>
              <a:buFont typeface="Courier New" panose="02070309020205020404" pitchFamily="49" charset="0"/>
              <a:buChar char="o"/>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University of Bristol (</a:t>
            </a:r>
            <a:r>
              <a:rPr kumimoji="0" lang="en-GB" sz="23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UoB</a:t>
            </a: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342900" marR="0" lvl="0" indent="-342900" algn="l" defTabSz="914400" rtl="0" eaLnBrk="1" fontAlgn="auto" latinLnBrk="0" hangingPunct="1">
              <a:lnSpc>
                <a:spcPct val="100000"/>
              </a:lnSpc>
              <a:spcBef>
                <a:spcPts val="0"/>
              </a:spcBef>
              <a:spcAft>
                <a:spcPts val="0"/>
              </a:spcAft>
              <a:buClr>
                <a:srgbClr val="00958E"/>
              </a:buClr>
              <a:buSzTx/>
              <a:buFont typeface="Arial" panose="020B0604020202020204" pitchFamily="34" charset="0"/>
              <a:buChar char="•"/>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Wherever possible, the panel should also include learner representatives. </a:t>
            </a:r>
          </a:p>
          <a:p>
            <a:pPr marR="0" lvl="0" algn="l" defTabSz="914400" rtl="0" eaLnBrk="1" fontAlgn="auto" latinLnBrk="0" hangingPunct="1">
              <a:lnSpc>
                <a:spcPct val="100000"/>
              </a:lnSpc>
              <a:spcBef>
                <a:spcPts val="0"/>
              </a:spcBef>
              <a:spcAft>
                <a:spcPts val="0"/>
              </a:spcAft>
              <a:buClr>
                <a:srgbClr val="00958E"/>
              </a:buClr>
              <a:buSzTx/>
              <a:tabLst/>
              <a:defRPr/>
            </a:pPr>
            <a:endPar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R="0" lvl="0" algn="l" defTabSz="914400" rtl="0" eaLnBrk="1" fontAlgn="auto" latinLnBrk="0" hangingPunct="1">
              <a:lnSpc>
                <a:spcPct val="100000"/>
              </a:lnSpc>
              <a:spcBef>
                <a:spcPts val="0"/>
              </a:spcBef>
              <a:spcAft>
                <a:spcPts val="0"/>
              </a:spcAft>
              <a:buClr>
                <a:srgbClr val="00958E"/>
              </a:buClr>
              <a:buSzTx/>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This meeting is likely to be held remotely on Teams due to panel availability. However, it can also be in person or a hybrid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During the visit the approval panel will explore opportunities for further expansion of training placements with the Learning Organisation. </a:t>
            </a:r>
            <a:endParaRPr kumimoji="0" lang="en-GB" sz="2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167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C9F5FA0-95FC-4AB5-9067-6763F85067F4}"/>
              </a:ext>
            </a:extLst>
          </p:cNvPr>
          <p:cNvSpPr>
            <a:spLocks noGrp="1"/>
          </p:cNvSpPr>
          <p:nvPr>
            <p:ph type="title"/>
          </p:nvPr>
        </p:nvSpPr>
        <p:spPr>
          <a:xfrm>
            <a:off x="2614261" y="279213"/>
            <a:ext cx="7628170" cy="1075771"/>
          </a:xfrm>
        </p:spPr>
        <p:txBody>
          <a:bodyPr>
            <a:normAutofit fontScale="90000"/>
          </a:bodyPr>
          <a:lstStyle/>
          <a:p>
            <a:pPr marL="0" marR="0" lvl="0" indent="0" algn="ctr" defTabSz="914400" fontAlgn="auto">
              <a:spcBef>
                <a:spcPct val="0"/>
              </a:spcBef>
              <a:spcAft>
                <a:spcPts val="0"/>
              </a:spcAft>
              <a:buClrTx/>
              <a:buSzTx/>
              <a:tabLst/>
              <a:defRPr/>
            </a:pPr>
            <a:r>
              <a:rPr lang="en-GB" sz="3600" b="1" dirty="0">
                <a:latin typeface="Century Gothic" panose="020B0502020202020204" pitchFamily="34" charset="0"/>
              </a:rPr>
              <a:t>What evidence do I need to collate?</a:t>
            </a:r>
          </a:p>
        </p:txBody>
      </p:sp>
      <p:sp>
        <p:nvSpPr>
          <p:cNvPr id="20" name="Rectangle: Diagonal Corners Snipped 19">
            <a:extLst>
              <a:ext uri="{FF2B5EF4-FFF2-40B4-BE49-F238E27FC236}">
                <a16:creationId xmlns:a16="http://schemas.microsoft.com/office/drawing/2014/main" id="{0D1DE5E5-E0AE-41C6-A8E4-0609BBF1E27E}"/>
              </a:ext>
            </a:extLst>
          </p:cNvPr>
          <p:cNvSpPr/>
          <p:nvPr/>
        </p:nvSpPr>
        <p:spPr>
          <a:xfrm flipH="1">
            <a:off x="-238539" y="-5974"/>
            <a:ext cx="2623929" cy="820905"/>
          </a:xfrm>
          <a:prstGeom prst="snip2DiagRect">
            <a:avLst/>
          </a:prstGeom>
          <a:solidFill>
            <a:srgbClr val="009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 descr="Logo&#10;&#10;Description automatically generated">
            <a:extLst>
              <a:ext uri="{FF2B5EF4-FFF2-40B4-BE49-F238E27FC236}">
                <a16:creationId xmlns:a16="http://schemas.microsoft.com/office/drawing/2014/main" id="{B2E83FE1-E64C-4C92-BC9A-D805840F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01" y="168278"/>
            <a:ext cx="481405" cy="48140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 name="Text Box 3">
            <a:extLst>
              <a:ext uri="{FF2B5EF4-FFF2-40B4-BE49-F238E27FC236}">
                <a16:creationId xmlns:a16="http://schemas.microsoft.com/office/drawing/2014/main" id="{60A25BDD-9270-4BB3-95E9-3BE184593A36}"/>
              </a:ext>
            </a:extLst>
          </p:cNvPr>
          <p:cNvSpPr txBox="1">
            <a:spLocks noChangeArrowheads="1"/>
          </p:cNvSpPr>
          <p:nvPr/>
        </p:nvSpPr>
        <p:spPr bwMode="auto">
          <a:xfrm>
            <a:off x="768606" y="66419"/>
            <a:ext cx="1607116" cy="68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sx="0" sy="0" algn="ctr" rotWithShape="0">
                    <a:srgbClr val="000000">
                      <a:alpha val="0"/>
                    </a:srgbClr>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BNSSG</a:t>
            </a: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b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b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Training Hub</a:t>
            </a:r>
            <a:endParaRPr kumimoji="0" lang="en-US" alt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23" name="Straight Connector 22">
            <a:extLst>
              <a:ext uri="{FF2B5EF4-FFF2-40B4-BE49-F238E27FC236}">
                <a16:creationId xmlns:a16="http://schemas.microsoft.com/office/drawing/2014/main" id="{76DB5138-49B0-498C-91D7-827E624B8E6A}"/>
              </a:ext>
            </a:extLst>
          </p:cNvPr>
          <p:cNvCxnSpPr>
            <a:cxnSpLocks/>
          </p:cNvCxnSpPr>
          <p:nvPr/>
        </p:nvCxnSpPr>
        <p:spPr>
          <a:xfrm>
            <a:off x="4223620" y="1123260"/>
            <a:ext cx="3918932" cy="35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Object 6">
            <a:extLst>
              <a:ext uri="{FF2B5EF4-FFF2-40B4-BE49-F238E27FC236}">
                <a16:creationId xmlns:a16="http://schemas.microsoft.com/office/drawing/2014/main" id="{534C8BF2-2F07-0FDF-1B8C-540421D6644F}"/>
              </a:ext>
            </a:extLst>
          </p:cNvPr>
          <p:cNvGraphicFramePr>
            <a:graphicFrameLocks noChangeAspect="1"/>
          </p:cNvGraphicFramePr>
          <p:nvPr>
            <p:extLst>
              <p:ext uri="{D42A27DB-BD31-4B8C-83A1-F6EECF244321}">
                <p14:modId xmlns:p14="http://schemas.microsoft.com/office/powerpoint/2010/main" val="1268711561"/>
              </p:ext>
            </p:extLst>
          </p:nvPr>
        </p:nvGraphicFramePr>
        <p:xfrm>
          <a:off x="1078391" y="1143781"/>
          <a:ext cx="6899621" cy="5925422"/>
        </p:xfrm>
        <a:graphic>
          <a:graphicData uri="http://schemas.openxmlformats.org/presentationml/2006/ole">
            <mc:AlternateContent xmlns:mc="http://schemas.openxmlformats.org/markup-compatibility/2006">
              <mc:Choice xmlns:v="urn:schemas-microsoft-com:vml" Requires="v">
                <p:oleObj name="Document" r:id="rId4" imgW="5734061" imgH="4924781" progId="Word.Document.12">
                  <p:embed/>
                </p:oleObj>
              </mc:Choice>
              <mc:Fallback>
                <p:oleObj name="Document" r:id="rId4" imgW="5734061" imgH="4924781" progId="Word.Document.12">
                  <p:embed/>
                  <p:pic>
                    <p:nvPicPr>
                      <p:cNvPr id="7" name="Object 6">
                        <a:extLst>
                          <a:ext uri="{FF2B5EF4-FFF2-40B4-BE49-F238E27FC236}">
                            <a16:creationId xmlns:a16="http://schemas.microsoft.com/office/drawing/2014/main" id="{534C8BF2-2F07-0FDF-1B8C-540421D6644F}"/>
                          </a:ext>
                        </a:extLst>
                      </p:cNvPr>
                      <p:cNvPicPr/>
                      <p:nvPr/>
                    </p:nvPicPr>
                    <p:blipFill>
                      <a:blip r:embed="rId5"/>
                      <a:stretch>
                        <a:fillRect/>
                      </a:stretch>
                    </p:blipFill>
                    <p:spPr>
                      <a:xfrm>
                        <a:off x="1078391" y="1143781"/>
                        <a:ext cx="6899621" cy="592542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5F8670D-A8D5-4F8C-BBA7-FD3E51F01B66}"/>
              </a:ext>
            </a:extLst>
          </p:cNvPr>
          <p:cNvSpPr txBox="1"/>
          <p:nvPr/>
        </p:nvSpPr>
        <p:spPr>
          <a:xfrm>
            <a:off x="7608810" y="2342721"/>
            <a:ext cx="4443026" cy="2123658"/>
          </a:xfrm>
          <a:prstGeom prst="rect">
            <a:avLst/>
          </a:prstGeom>
          <a:noFill/>
        </p:spPr>
        <p:txBody>
          <a:bodyPr wrap="square" rtlCol="0">
            <a:spAutoFit/>
          </a:bodyPr>
          <a:lstStyle/>
          <a:p>
            <a:r>
              <a:rPr lang="en-GB" sz="2200" dirty="0">
                <a:latin typeface="Century Gothic" panose="020B0502020202020204" pitchFamily="34" charset="0"/>
              </a:rPr>
              <a:t>We recommend that you start thinking about collating evidence within your practice/PCN in preparation for the Learning Organisation approval process.</a:t>
            </a:r>
          </a:p>
        </p:txBody>
      </p:sp>
    </p:spTree>
    <p:extLst>
      <p:ext uri="{BB962C8B-B14F-4D97-AF65-F5344CB8AC3E}">
        <p14:creationId xmlns:p14="http://schemas.microsoft.com/office/powerpoint/2010/main" val="203977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C9F5FA0-95FC-4AB5-9067-6763F85067F4}"/>
              </a:ext>
            </a:extLst>
          </p:cNvPr>
          <p:cNvSpPr>
            <a:spLocks noGrp="1"/>
          </p:cNvSpPr>
          <p:nvPr>
            <p:ph type="title"/>
          </p:nvPr>
        </p:nvSpPr>
        <p:spPr>
          <a:xfrm>
            <a:off x="2281915" y="632094"/>
            <a:ext cx="7628170" cy="1075771"/>
          </a:xfrm>
        </p:spPr>
        <p:txBody>
          <a:bodyPr>
            <a:normAutofit/>
          </a:bodyPr>
          <a:lstStyle/>
          <a:p>
            <a:pPr marL="0" marR="0" lvl="0" indent="0" algn="ctr" defTabSz="914400" fontAlgn="auto">
              <a:spcBef>
                <a:spcPct val="0"/>
              </a:spcBef>
              <a:spcAft>
                <a:spcPts val="0"/>
              </a:spcAft>
              <a:buClrTx/>
              <a:buSzTx/>
              <a:tabLst/>
              <a:defRPr/>
            </a:pPr>
            <a:r>
              <a:rPr lang="en-GB" sz="3600" b="1" dirty="0">
                <a:latin typeface="Century Gothic" panose="020B0502020202020204" pitchFamily="34" charset="0"/>
              </a:rPr>
              <a:t>Frequently Asked Questions</a:t>
            </a:r>
          </a:p>
        </p:txBody>
      </p:sp>
      <p:sp>
        <p:nvSpPr>
          <p:cNvPr id="20" name="Rectangle: Diagonal Corners Snipped 19">
            <a:extLst>
              <a:ext uri="{FF2B5EF4-FFF2-40B4-BE49-F238E27FC236}">
                <a16:creationId xmlns:a16="http://schemas.microsoft.com/office/drawing/2014/main" id="{0D1DE5E5-E0AE-41C6-A8E4-0609BBF1E27E}"/>
              </a:ext>
            </a:extLst>
          </p:cNvPr>
          <p:cNvSpPr/>
          <p:nvPr/>
        </p:nvSpPr>
        <p:spPr>
          <a:xfrm flipH="1">
            <a:off x="-238539" y="-5974"/>
            <a:ext cx="2623929" cy="820905"/>
          </a:xfrm>
          <a:prstGeom prst="snip2DiagRect">
            <a:avLst/>
          </a:prstGeom>
          <a:solidFill>
            <a:srgbClr val="009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 descr="Logo&#10;&#10;Description automatically generated">
            <a:extLst>
              <a:ext uri="{FF2B5EF4-FFF2-40B4-BE49-F238E27FC236}">
                <a16:creationId xmlns:a16="http://schemas.microsoft.com/office/drawing/2014/main" id="{B2E83FE1-E64C-4C92-BC9A-D805840F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01" y="168278"/>
            <a:ext cx="481405" cy="48140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 name="Text Box 3">
            <a:extLst>
              <a:ext uri="{FF2B5EF4-FFF2-40B4-BE49-F238E27FC236}">
                <a16:creationId xmlns:a16="http://schemas.microsoft.com/office/drawing/2014/main" id="{60A25BDD-9270-4BB3-95E9-3BE184593A36}"/>
              </a:ext>
            </a:extLst>
          </p:cNvPr>
          <p:cNvSpPr txBox="1">
            <a:spLocks noChangeArrowheads="1"/>
          </p:cNvSpPr>
          <p:nvPr/>
        </p:nvSpPr>
        <p:spPr bwMode="auto">
          <a:xfrm>
            <a:off x="768606" y="66419"/>
            <a:ext cx="1607116" cy="68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sx="0" sy="0" algn="ctr" rotWithShape="0">
                    <a:srgbClr val="000000">
                      <a:alpha val="0"/>
                    </a:srgbClr>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BNSSG</a:t>
            </a: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b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br>
            <a:r>
              <a:rPr kumimoji="0" lang="en-US" altLang="en-US"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Training Hub</a:t>
            </a:r>
            <a:endParaRPr kumimoji="0" lang="en-US" alt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23" name="Straight Connector 22">
            <a:extLst>
              <a:ext uri="{FF2B5EF4-FFF2-40B4-BE49-F238E27FC236}">
                <a16:creationId xmlns:a16="http://schemas.microsoft.com/office/drawing/2014/main" id="{76DB5138-49B0-498C-91D7-827E624B8E6A}"/>
              </a:ext>
            </a:extLst>
          </p:cNvPr>
          <p:cNvCxnSpPr>
            <a:cxnSpLocks/>
          </p:cNvCxnSpPr>
          <p:nvPr/>
        </p:nvCxnSpPr>
        <p:spPr>
          <a:xfrm>
            <a:off x="4136534" y="1776403"/>
            <a:ext cx="3918932" cy="35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9A4DB2-991F-4881-8993-D72000B2EFEF}"/>
              </a:ext>
            </a:extLst>
          </p:cNvPr>
          <p:cNvSpPr txBox="1"/>
          <p:nvPr/>
        </p:nvSpPr>
        <p:spPr>
          <a:xfrm>
            <a:off x="223838" y="2005777"/>
            <a:ext cx="11554505"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rPr>
              <a:t>NHS England has compiled a list of </a:t>
            </a:r>
            <a:r>
              <a:rPr kumimoji="0" lang="en-GB" sz="2400" b="0" i="0" u="none" strike="noStrike" kern="1200" cap="none" spc="0" normalizeH="0" baseline="0" noProof="0" dirty="0">
                <a:ln>
                  <a:noFill/>
                </a:ln>
                <a:solidFill>
                  <a:srgbClr val="00958E"/>
                </a:solidFill>
                <a:effectLst/>
                <a:uLnTx/>
                <a:uFillTx/>
                <a:latin typeface="Century Gothic" panose="020B0502020202020204" pitchFamily="34" charset="0"/>
                <a:hlinkClick r:id="rId4">
                  <a:extLst>
                    <a:ext uri="{A12FA001-AC4F-418D-AE19-62706E023703}">
                      <ahyp:hlinkClr xmlns:ahyp="http://schemas.microsoft.com/office/drawing/2018/hyperlinkcolor" val="tx"/>
                    </a:ext>
                  </a:extLst>
                </a:hlinkClick>
              </a:rPr>
              <a:t>frequently asked questions</a:t>
            </a:r>
            <a:r>
              <a:rPr kumimoji="0" lang="en-GB" sz="2400" b="0" i="0" u="none" strike="noStrike" kern="1200" cap="none" spc="0" normalizeH="0" baseline="0" noProof="0" dirty="0">
                <a:ln>
                  <a:noFill/>
                </a:ln>
                <a:solidFill>
                  <a:srgbClr val="00958E"/>
                </a:solidFill>
                <a:effectLst/>
                <a:uLnTx/>
                <a:uFillTx/>
                <a:latin typeface="Century Gothic" panose="020B0502020202020204" pitchFamily="34" charset="0"/>
              </a:rPr>
              <a:t> </a:t>
            </a:r>
            <a:r>
              <a:rPr kumimoji="0" lang="en-GB" sz="2400" b="0" i="0" u="none" strike="noStrike" kern="1200" cap="none" spc="0" normalizeH="0" baseline="0" noProof="0" dirty="0">
                <a:ln>
                  <a:noFill/>
                </a:ln>
                <a:effectLst/>
                <a:uLnTx/>
                <a:uFillTx/>
                <a:latin typeface="Century Gothic" panose="020B0502020202020204" pitchFamily="34" charset="0"/>
              </a:rPr>
              <a:t>which include the following subjects:</a:t>
            </a:r>
          </a:p>
          <a:p>
            <a:pPr marL="342900" indent="-342900">
              <a:buClr>
                <a:srgbClr val="00958E"/>
              </a:buClr>
              <a:buFont typeface="Arial" panose="020B0604020202020204" pitchFamily="34" charset="0"/>
              <a:buChar char="•"/>
              <a:defRPr/>
            </a:pPr>
            <a:r>
              <a:rPr lang="en-GB" sz="2400" i="0" dirty="0">
                <a:solidFill>
                  <a:srgbClr val="003F58"/>
                </a:solidFill>
                <a:effectLst/>
                <a:latin typeface="Century Gothic" panose="020B0502020202020204" pitchFamily="34" charset="0"/>
              </a:rPr>
              <a:t>Learning Organisation Approval Visit Queries</a:t>
            </a:r>
          </a:p>
          <a:p>
            <a:pPr marL="342900" indent="-342900">
              <a:buClr>
                <a:srgbClr val="00958E"/>
              </a:buClr>
              <a:buFont typeface="Arial" panose="020B0604020202020204" pitchFamily="34" charset="0"/>
              <a:buChar char="•"/>
              <a:defRPr/>
            </a:pPr>
            <a:r>
              <a:rPr lang="en-GB" sz="2400" i="0" dirty="0">
                <a:solidFill>
                  <a:srgbClr val="003F58"/>
                </a:solidFill>
                <a:effectLst/>
                <a:latin typeface="Century Gothic" panose="020B0502020202020204" pitchFamily="34" charset="0"/>
              </a:rPr>
              <a:t>Process Queries</a:t>
            </a:r>
          </a:p>
          <a:p>
            <a:pPr marL="342900" indent="-342900">
              <a:buClr>
                <a:srgbClr val="00958E"/>
              </a:buClr>
              <a:buFont typeface="Arial" panose="020B0604020202020204" pitchFamily="34" charset="0"/>
              <a:buChar char="•"/>
              <a:defRPr/>
            </a:pPr>
            <a:r>
              <a:rPr lang="en-GB" sz="2400" i="0" dirty="0">
                <a:solidFill>
                  <a:srgbClr val="003F58"/>
                </a:solidFill>
                <a:effectLst/>
                <a:latin typeface="Century Gothic" panose="020B0502020202020204" pitchFamily="34" charset="0"/>
              </a:rPr>
              <a:t>Concerns Queries</a:t>
            </a:r>
          </a:p>
          <a:p>
            <a:pPr marL="342900" indent="-342900">
              <a:buClr>
                <a:srgbClr val="00958E"/>
              </a:buClr>
              <a:buFont typeface="Arial" panose="020B0604020202020204" pitchFamily="34" charset="0"/>
              <a:buChar char="•"/>
              <a:defRPr/>
            </a:pPr>
            <a:r>
              <a:rPr lang="en-GB" sz="2400" i="0" dirty="0">
                <a:solidFill>
                  <a:srgbClr val="003F58"/>
                </a:solidFill>
                <a:effectLst/>
                <a:latin typeface="Century Gothic" panose="020B0502020202020204" pitchFamily="34" charset="0"/>
              </a:rPr>
              <a:t>Education Contracts and Tariff Queries </a:t>
            </a:r>
          </a:p>
          <a:p>
            <a:pPr marL="342900" indent="-342900">
              <a:buClr>
                <a:srgbClr val="00958E"/>
              </a:buClr>
              <a:buFont typeface="Arial" panose="020B0604020202020204" pitchFamily="34" charset="0"/>
              <a:buChar char="•"/>
              <a:defRPr/>
            </a:pPr>
            <a:r>
              <a:rPr lang="en-GB" sz="2400" i="0" dirty="0">
                <a:solidFill>
                  <a:srgbClr val="003F58"/>
                </a:solidFill>
                <a:effectLst/>
                <a:latin typeface="Century Gothic" panose="020B0502020202020204" pitchFamily="34" charset="0"/>
              </a:rPr>
              <a:t>Other Queries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958E"/>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dirty="0">
                <a:solidFill>
                  <a:srgbClr val="3F3F3F"/>
                </a:solidFill>
                <a:effectLst/>
                <a:latin typeface="Century Gothic"/>
              </a:rPr>
              <a:t>The page is under continuous development, if you have a question which is not covered here, please email Kim Ball at </a:t>
            </a:r>
            <a:r>
              <a:rPr lang="en-GB" sz="2400" b="0" i="0" dirty="0">
                <a:solidFill>
                  <a:srgbClr val="00958E"/>
                </a:solidFill>
                <a:effectLst/>
                <a:latin typeface="Century Gothic"/>
                <a:hlinkClick r:id="rId5">
                  <a:extLst>
                    <a:ext uri="{A12FA001-AC4F-418D-AE19-62706E023703}">
                      <ahyp:hlinkClr xmlns:ahyp="http://schemas.microsoft.com/office/drawing/2018/hyperlinkcolor" val="tx"/>
                    </a:ext>
                  </a:extLst>
                </a:hlinkClick>
              </a:rPr>
              <a:t>kim.ball5@nhs.net</a:t>
            </a:r>
            <a:r>
              <a:rPr lang="en-GB" sz="2400" b="0" i="0" dirty="0">
                <a:solidFill>
                  <a:srgbClr val="00958E"/>
                </a:solidFill>
                <a:effectLst/>
                <a:latin typeface="Century Gothic"/>
              </a:rPr>
              <a:t> </a:t>
            </a:r>
            <a:r>
              <a:rPr lang="en-GB" sz="2400" b="0" i="0" dirty="0">
                <a:effectLst/>
                <a:latin typeface="Century Gothic"/>
              </a:rPr>
              <a:t>or </a:t>
            </a:r>
            <a:r>
              <a:rPr lang="en-GB" sz="2400" b="0" i="0" dirty="0">
                <a:solidFill>
                  <a:srgbClr val="3F3F3F"/>
                </a:solidFill>
                <a:effectLst/>
                <a:latin typeface="Century Gothic"/>
              </a:rPr>
              <a:t>Rae Burgess at </a:t>
            </a:r>
            <a:r>
              <a:rPr lang="en-GB" sz="2400" dirty="0">
                <a:solidFill>
                  <a:srgbClr val="00958E"/>
                </a:solidFill>
                <a:latin typeface="Century Gothic"/>
                <a:hlinkClick r:id="rId6">
                  <a:extLst>
                    <a:ext uri="{A12FA001-AC4F-418D-AE19-62706E023703}">
                      <ahyp:hlinkClr xmlns:ahyp="http://schemas.microsoft.com/office/drawing/2018/hyperlinkcolor" val="tx"/>
                    </a:ext>
                  </a:extLst>
                </a:hlinkClick>
              </a:rPr>
              <a:t>england.qualitywte</a:t>
            </a:r>
            <a:r>
              <a:rPr lang="en-GB" sz="2400" b="0" i="0" u="none" strike="noStrike" dirty="0">
                <a:solidFill>
                  <a:srgbClr val="00958E"/>
                </a:solidFill>
                <a:effectLst/>
                <a:latin typeface="Century Gothic"/>
                <a:hlinkClick r:id="rId6">
                  <a:extLst>
                    <a:ext uri="{A12FA001-AC4F-418D-AE19-62706E023703}">
                      <ahyp:hlinkClr xmlns:ahyp="http://schemas.microsoft.com/office/drawing/2018/hyperlinkcolor" val="tx"/>
                    </a:ext>
                  </a:extLst>
                </a:hlinkClick>
              </a:rPr>
              <a:t>.sw@nhs.</a:t>
            </a:r>
            <a:r>
              <a:rPr lang="en-GB" sz="2400" dirty="0">
                <a:solidFill>
                  <a:srgbClr val="00958E"/>
                </a:solidFill>
                <a:latin typeface="Century Gothic"/>
                <a:hlinkClick r:id="rId6">
                  <a:extLst>
                    <a:ext uri="{A12FA001-AC4F-418D-AE19-62706E023703}">
                      <ahyp:hlinkClr xmlns:ahyp="http://schemas.microsoft.com/office/drawing/2018/hyperlinkcolor" val="tx"/>
                    </a:ext>
                  </a:extLst>
                </a:hlinkClick>
              </a:rPr>
              <a:t>net</a:t>
            </a:r>
            <a:r>
              <a:rPr lang="en-GB" sz="2400" b="0" i="0" dirty="0">
                <a:solidFill>
                  <a:srgbClr val="00958E"/>
                </a:solidFill>
                <a:effectLst/>
                <a:latin typeface="Century Gothic"/>
              </a:rPr>
              <a:t> </a:t>
            </a:r>
            <a:r>
              <a:rPr lang="en-GB" sz="2400" b="0" i="0" dirty="0">
                <a:solidFill>
                  <a:srgbClr val="3F3F3F"/>
                </a:solidFill>
                <a:effectLst/>
                <a:latin typeface="Century Gothic"/>
              </a:rPr>
              <a:t>and we will endeavour to answer your query.</a:t>
            </a:r>
            <a:endParaRPr kumimoji="0" lang="en-GB" sz="2400" b="0" i="0" u="none" strike="noStrike" kern="1200" cap="none" spc="0" normalizeH="0" baseline="0" noProof="0" dirty="0">
              <a:ln>
                <a:noFill/>
              </a:ln>
              <a:solidFill>
                <a:srgbClr val="00958E"/>
              </a:solidFill>
              <a:effectLst/>
              <a:uLnTx/>
              <a:uFillTx/>
              <a:latin typeface="Century Gothic"/>
            </a:endParaRPr>
          </a:p>
        </p:txBody>
      </p:sp>
    </p:spTree>
    <p:extLst>
      <p:ext uri="{BB962C8B-B14F-4D97-AF65-F5344CB8AC3E}">
        <p14:creationId xmlns:p14="http://schemas.microsoft.com/office/powerpoint/2010/main" val="237427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7">
      <a:dk1>
        <a:sysClr val="windowText" lastClr="000000"/>
      </a:dk1>
      <a:lt1>
        <a:srgbClr val="FFFFFF"/>
      </a:lt1>
      <a:dk2>
        <a:srgbClr val="007A74"/>
      </a:dk2>
      <a:lt2>
        <a:srgbClr val="00958E"/>
      </a:lt2>
      <a:accent1>
        <a:srgbClr val="92D050"/>
      </a:accent1>
      <a:accent2>
        <a:srgbClr val="00B8AF"/>
      </a:accent2>
      <a:accent3>
        <a:srgbClr val="4BC97E"/>
      </a:accent3>
      <a:accent4>
        <a:srgbClr val="0099FF"/>
      </a:accent4>
      <a:accent5>
        <a:srgbClr val="4472C4"/>
      </a:accent5>
      <a:accent6>
        <a:srgbClr val="70AD47"/>
      </a:accent6>
      <a:hlink>
        <a:srgbClr val="EC4A4A"/>
      </a:hlink>
      <a:folHlink>
        <a:srgbClr val="E820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7">
      <a:dk1>
        <a:sysClr val="windowText" lastClr="000000"/>
      </a:dk1>
      <a:lt1>
        <a:srgbClr val="FFFFFF"/>
      </a:lt1>
      <a:dk2>
        <a:srgbClr val="007A74"/>
      </a:dk2>
      <a:lt2>
        <a:srgbClr val="00958E"/>
      </a:lt2>
      <a:accent1>
        <a:srgbClr val="92D050"/>
      </a:accent1>
      <a:accent2>
        <a:srgbClr val="00B8AF"/>
      </a:accent2>
      <a:accent3>
        <a:srgbClr val="4BC97E"/>
      </a:accent3>
      <a:accent4>
        <a:srgbClr val="0099FF"/>
      </a:accent4>
      <a:accent5>
        <a:srgbClr val="4472C4"/>
      </a:accent5>
      <a:accent6>
        <a:srgbClr val="70AD47"/>
      </a:accent6>
      <a:hlink>
        <a:srgbClr val="EC4A4A"/>
      </a:hlink>
      <a:folHlink>
        <a:srgbClr val="E820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4EE08F76271E47A8C9D53446E66A50" ma:contentTypeVersion="14" ma:contentTypeDescription="Create a new document." ma:contentTypeScope="" ma:versionID="22610aa6b610b98211bfa53a1790b1d0">
  <xsd:schema xmlns:xsd="http://www.w3.org/2001/XMLSchema" xmlns:xs="http://www.w3.org/2001/XMLSchema" xmlns:p="http://schemas.microsoft.com/office/2006/metadata/properties" xmlns:ns2="6d6a54b7-fc96-4537-b515-e30173027318" xmlns:ns3="b41175ad-5aee-4862-9c19-d00d69a21c19" targetNamespace="http://schemas.microsoft.com/office/2006/metadata/properties" ma:root="true" ma:fieldsID="085b9a07240b2d0bbd9cacf8a57798c8" ns2:_="" ns3:_="">
    <xsd:import namespace="6d6a54b7-fc96-4537-b515-e30173027318"/>
    <xsd:import namespace="b41175ad-5aee-4862-9c19-d00d69a21c1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a54b7-fc96-4537-b515-e3017302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175ad-5aee-4862-9c19-d00d69a21c1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3c04a85-7db6-4cb6-9298-06c981a754d9}" ma:internalName="TaxCatchAll" ma:showField="CatchAllData" ma:web="b41175ad-5aee-4862-9c19-d00d69a21c1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41175ad-5aee-4862-9c19-d00d69a21c19">
      <UserInfo>
        <DisplayName>BUTT, Rachel (MENDIP VALE MEDICAL PRACTICE)</DisplayName>
        <AccountId>27</AccountId>
        <AccountType/>
      </UserInfo>
    </SharedWithUsers>
    <TaxCatchAll xmlns="b41175ad-5aee-4862-9c19-d00d69a21c19" xsi:nil="true"/>
    <lcf76f155ced4ddcb4097134ff3c332f xmlns="6d6a54b7-fc96-4537-b515-e3017302731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1C0182-D252-4DEC-A6D7-2413B2698EE3}">
  <ds:schemaRefs>
    <ds:schemaRef ds:uri="http://schemas.microsoft.com/sharepoint/v3/contenttype/forms"/>
  </ds:schemaRefs>
</ds:datastoreItem>
</file>

<file path=customXml/itemProps2.xml><?xml version="1.0" encoding="utf-8"?>
<ds:datastoreItem xmlns:ds="http://schemas.openxmlformats.org/officeDocument/2006/customXml" ds:itemID="{8E2BDD4E-CD3B-4648-9F4A-D986A106A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a54b7-fc96-4537-b515-e30173027318"/>
    <ds:schemaRef ds:uri="b41175ad-5aee-4862-9c19-d00d69a21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13FBB5-B6C5-4E5A-812C-86562E40265F}">
  <ds:schemaRefs>
    <ds:schemaRef ds:uri="900e6197-36de-4976-a0f8-590f53d74d31"/>
    <ds:schemaRef ds:uri="f9840da2-fa5d-4962-8a8e-2e844d5733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b41175ad-5aee-4862-9c19-d00d69a21c19"/>
    <ds:schemaRef ds:uri="6d6a54b7-fc96-4537-b515-e30173027318"/>
  </ds:schemaRefs>
</ds:datastoreItem>
</file>

<file path=docProps/app.xml><?xml version="1.0" encoding="utf-8"?>
<Properties xmlns="http://schemas.openxmlformats.org/officeDocument/2006/extended-properties" xmlns:vt="http://schemas.openxmlformats.org/officeDocument/2006/docPropsVTypes">
  <Template/>
  <TotalTime>378</TotalTime>
  <Words>861</Words>
  <Application>Microsoft Office PowerPoint</Application>
  <PresentationFormat>Widescreen</PresentationFormat>
  <Paragraphs>89</Paragraphs>
  <Slides>10</Slides>
  <Notes>8</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2_Office Theme</vt:lpstr>
      <vt:lpstr>PowerPoint Presentation</vt:lpstr>
      <vt:lpstr>Introduction</vt:lpstr>
      <vt:lpstr>Process Introduction</vt:lpstr>
      <vt:lpstr>What’s the process?</vt:lpstr>
      <vt:lpstr>The six domains</vt:lpstr>
      <vt:lpstr>The Application Form</vt:lpstr>
      <vt:lpstr>The Panel</vt:lpstr>
      <vt:lpstr>What evidence do I need to collate?</vt:lpstr>
      <vt:lpstr>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MAGNUS, Kerri (SIRONA CARE &amp; HEALTH)</dc:creator>
  <cp:lastModifiedBy>Jason Ball</cp:lastModifiedBy>
  <cp:revision>11</cp:revision>
  <dcterms:created xsi:type="dcterms:W3CDTF">2021-11-18T06:11:44Z</dcterms:created>
  <dcterms:modified xsi:type="dcterms:W3CDTF">2025-08-06T14:43:14Z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0x010100434EE08F76271E47A8C9D53446E66A50</vt:lpwstr>
  </property>
  <property fmtid="{D5CDD505-2E9C-101B-9397-08002B2CF9AE}" pid="3" name="MediaServiceImageTags">
    <vt:lpwstr/>
  </property>
  <property fmtid="{D5CDD505-2E9C-101B-9397-08002B2CF9AE}" pid="4" name="Order">
    <vt:r8>1500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